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EC920-E18B-416A-8878-12EA4B7E0427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85A4-E4B1-488D-BFA6-5A1BE44A3C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EC920-E18B-416A-8878-12EA4B7E0427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85A4-E4B1-488D-BFA6-5A1BE44A3C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EC920-E18B-416A-8878-12EA4B7E0427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85A4-E4B1-488D-BFA6-5A1BE44A3C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EC920-E18B-416A-8878-12EA4B7E0427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85A4-E4B1-488D-BFA6-5A1BE44A3C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EC920-E18B-416A-8878-12EA4B7E0427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85A4-E4B1-488D-BFA6-5A1BE44A3C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EC920-E18B-416A-8878-12EA4B7E0427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85A4-E4B1-488D-BFA6-5A1BE44A3C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EC920-E18B-416A-8878-12EA4B7E0427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85A4-E4B1-488D-BFA6-5A1BE44A3C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EC920-E18B-416A-8878-12EA4B7E0427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85A4-E4B1-488D-BFA6-5A1BE44A3C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EC920-E18B-416A-8878-12EA4B7E0427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85A4-E4B1-488D-BFA6-5A1BE44A3C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EC920-E18B-416A-8878-12EA4B7E0427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85A4-E4B1-488D-BFA6-5A1BE44A3C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EC920-E18B-416A-8878-12EA4B7E0427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85A4-E4B1-488D-BFA6-5A1BE44A3C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EC920-E18B-416A-8878-12EA4B7E0427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385A4-E4B1-488D-BFA6-5A1BE44A3C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Little Town of Bethlehem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, малый город Вифлеем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1"/>
            <a:ext cx="5976664" cy="360040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О, малый город Вифлеем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7824" y="764704"/>
            <a:ext cx="6480720" cy="4392488"/>
          </a:xfrm>
        </p:spPr>
        <p:txBody>
          <a:bodyPr numCol="2">
            <a:noAutofit/>
          </a:bodyPr>
          <a:lstStyle/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О, малый город Вифлеем,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спал спокойным сном,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рождался новый день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безмолвии ночном.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Внезапно тьму рассеял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Небесный, дивный свет;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Родился Тот, Кого народ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Ждал много, много лет.</a:t>
            </a:r>
          </a:p>
          <a:p>
            <a:pPr algn="l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Сошел Христос в долину слёз,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в небо нас привесть,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в царство зла с небес пришла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Евангельская весть.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О, звезды! Весть о Чудном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Несите вдаль и вширь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пойте песнь Тому, Кто есть,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Кто всем дарует мир.</a:t>
            </a:r>
          </a:p>
          <a:p>
            <a:pPr algn="l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тиши ночной дар неземной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Спустился к нам с высот.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Людским сердцам Господь всегда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Дары в тиши дает.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Неслышно и незримо,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средь шума, бурь и гроз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Готовым ждать Его принять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является Христос.</a:t>
            </a:r>
          </a:p>
          <a:p>
            <a:pPr algn="l"/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О, Божий Сын, нас не покинь,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Приди в любви Своей,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Грех изгони и в наши дни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Родись в сердцах людей.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Хор ангелов небесных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Поет о Боге сил.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Приди сейчас, вселися в нас</a:t>
            </a:r>
          </a:p>
          <a:p>
            <a:pPr algn="l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 Эммануил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167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О, малый город Вифлеем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О, малый город Вифлеем</dc:title>
  <dc:creator>mary</dc:creator>
  <cp:lastModifiedBy>mary</cp:lastModifiedBy>
  <cp:revision>5</cp:revision>
  <dcterms:created xsi:type="dcterms:W3CDTF">2021-09-10T16:21:34Z</dcterms:created>
  <dcterms:modified xsi:type="dcterms:W3CDTF">2021-09-11T17:35:29Z</dcterms:modified>
</cp:coreProperties>
</file>