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9919-B606-4861-8613-BC93EF6BAD2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B36D-F4AC-400E-9B89-B2CA45B5C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9919-B606-4861-8613-BC93EF6BAD2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B36D-F4AC-400E-9B89-B2CA45B5C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9919-B606-4861-8613-BC93EF6BAD2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B36D-F4AC-400E-9B89-B2CA45B5C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9919-B606-4861-8613-BC93EF6BAD2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B36D-F4AC-400E-9B89-B2CA45B5C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9919-B606-4861-8613-BC93EF6BAD2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B36D-F4AC-400E-9B89-B2CA45B5C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9919-B606-4861-8613-BC93EF6BAD2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B36D-F4AC-400E-9B89-B2CA45B5C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9919-B606-4861-8613-BC93EF6BAD2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B36D-F4AC-400E-9B89-B2CA45B5C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9919-B606-4861-8613-BC93EF6BAD2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B36D-F4AC-400E-9B89-B2CA45B5C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9919-B606-4861-8613-BC93EF6BAD2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B36D-F4AC-400E-9B89-B2CA45B5C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9919-B606-4861-8613-BC93EF6BAD2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B36D-F4AC-400E-9B89-B2CA45B5C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9919-B606-4861-8613-BC93EF6BAD2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B36D-F4AC-400E-9B89-B2CA45B5C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69919-B606-4861-8613-BC93EF6BAD2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B36D-F4AC-400E-9B89-B2CA45B5CE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Когда я поднимаю взор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544616" cy="3898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Когда я поднимаю взор</a:t>
            </a:r>
            <a:r>
              <a:rPr lang="az-Cyrl-AZ" b="1" dirty="0"/>
              <a:t/>
            </a:r>
            <a:br>
              <a:rPr lang="az-Cyrl-AZ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836712"/>
            <a:ext cx="3456384" cy="504056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поднимаю взор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крест, где Божий Сын страдал,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сознаю греха позор,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Стыжусь того, что почитал.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Господь! Храни меня, чтоб я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Здесь в мире славы не искал,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подвиг Твой, чтоб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смерть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z-Cyrl-AZ" sz="1600" dirty="0" smtClean="0"/>
              <a:t> 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Были венцом моих похвал.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Горя любовью, Ты, Христос,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нас страдал и пролил кровь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Среди вражды, среди угроз.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велика Твоя любовь!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Когда б я целый мир отдал,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 дар мой был бы слишком мал.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ж за любовь Твою я дам?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z-Cyrl-AZ" sz="1600" dirty="0" smtClean="0"/>
              <a:t> </a:t>
            </a:r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Ничто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Твой всецело сам.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Когда я поднимаю взор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Когда я поднимаю взор </dc:title>
  <dc:creator>mary</dc:creator>
  <cp:lastModifiedBy>mary</cp:lastModifiedBy>
  <cp:revision>8</cp:revision>
  <dcterms:created xsi:type="dcterms:W3CDTF">2021-03-23T15:26:26Z</dcterms:created>
  <dcterms:modified xsi:type="dcterms:W3CDTF">2021-09-28T17:52:39Z</dcterms:modified>
</cp:coreProperties>
</file>