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D8F75-227C-4F51-9D79-84BEEB72197D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CE4C-C0EF-40CD-861D-575AFA5308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а глас я услыха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16632"/>
            <a:ext cx="5616624" cy="432048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Иисуса глас я услыхал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3744416" cy="4802088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Иисуса глас я услыхал. Он звал: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«Ко Мне приди! Склони, усталый,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на грудь, главу и отдохни!»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Пришёл усталый я к Нему,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печалью и тоской,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Нём отраду я нашёл,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радость, и покой.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Иисуса глас я услыхал: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«О жаждущий, смотри! Живую воду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даю, приди, вкуси, живи!»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Пришёл к Нему я и прильнул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живительной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струе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жажду больше, с Ним живу,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счастлив я вполне.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Иисуса глас я услыхал: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«Я в тёмном мире — Свет. Ко Мне воззри,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взойдёт заря, и мрака больше нет!»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Нему взглянул я и нашёл в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Нём солнце и звезду, и,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светом жизни озарён,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путь земной пройду.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Иисуса глас я услыхал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Иисуса  глас  я  услыхал</dc:title>
  <dc:creator>mary</dc:creator>
  <cp:lastModifiedBy>mary</cp:lastModifiedBy>
  <cp:revision>7</cp:revision>
  <dcterms:created xsi:type="dcterms:W3CDTF">2021-09-07T15:41:56Z</dcterms:created>
  <dcterms:modified xsi:type="dcterms:W3CDTF">2022-06-03T23:53:25Z</dcterms:modified>
</cp:coreProperties>
</file>