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4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83D8-CFA5-4E4C-A5F4-E163496BD059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4255-9405-4382-89BB-3F9028AE6D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83D8-CFA5-4E4C-A5F4-E163496BD059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4255-9405-4382-89BB-3F9028AE6D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83D8-CFA5-4E4C-A5F4-E163496BD059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4255-9405-4382-89BB-3F9028AE6D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83D8-CFA5-4E4C-A5F4-E163496BD059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4255-9405-4382-89BB-3F9028AE6D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83D8-CFA5-4E4C-A5F4-E163496BD059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4255-9405-4382-89BB-3F9028AE6D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83D8-CFA5-4E4C-A5F4-E163496BD059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4255-9405-4382-89BB-3F9028AE6D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83D8-CFA5-4E4C-A5F4-E163496BD059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4255-9405-4382-89BB-3F9028AE6D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83D8-CFA5-4E4C-A5F4-E163496BD059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4255-9405-4382-89BB-3F9028AE6D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83D8-CFA5-4E4C-A5F4-E163496BD059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4255-9405-4382-89BB-3F9028AE6D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83D8-CFA5-4E4C-A5F4-E163496BD059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4255-9405-4382-89BB-3F9028AE6D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83D8-CFA5-4E4C-A5F4-E163496BD059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64255-9405-4382-89BB-3F9028AE6D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283D8-CFA5-4E4C-A5F4-E163496BD059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64255-9405-4382-89BB-3F9028AE6D5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너 근심 걱정 말아라2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Духом не падай, не страшись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0"/>
            <a:ext cx="6768752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b="1" dirty="0" smtClean="0"/>
              <a:t>Духом не падай, не страшись</a:t>
            </a:r>
            <a:r>
              <a:rPr lang="az-Cyrl-AZ" dirty="0"/>
              <a:t/>
            </a:r>
            <a:br>
              <a:rPr lang="az-Cyrl-AZ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836712"/>
            <a:ext cx="3744416" cy="4874096"/>
          </a:xfrm>
        </p:spPr>
        <p:txBody>
          <a:bodyPr>
            <a:noAutofit/>
          </a:bodyPr>
          <a:lstStyle/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Духом не падай, не страшись -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 не забыл тебя.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скорби сердечной ты молись -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сохранит тебя.</a:t>
            </a:r>
          </a:p>
          <a:p>
            <a:pPr algn="l"/>
            <a:endParaRPr lang="ru-R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Бог не забыл тебя -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ru-RU" sz="1700" b="1" dirty="0" smtClean="0">
                <a:solidFill>
                  <a:srgbClr val="FF0000"/>
                </a:solidFill>
              </a:rPr>
              <a:t>Всюду с тобой</a:t>
            </a: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В жизни земной.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ru-RU" sz="1700" b="1" dirty="0" smtClean="0">
                <a:solidFill>
                  <a:srgbClr val="FF0000"/>
                </a:solidFill>
              </a:rPr>
              <a:t>Бог сохранит тебя,</a:t>
            </a: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Бог сохранит тебя.</a:t>
            </a:r>
          </a:p>
          <a:p>
            <a:pPr algn="l"/>
            <a:endParaRPr lang="ru-R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С верою путь совершай -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 не забыл тебя.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Планы свои Ему предай -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сохранит тебя.</a:t>
            </a:r>
          </a:p>
          <a:p>
            <a:pPr algn="l"/>
            <a:endParaRPr lang="ru-R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Не устрашайся тьмы вокруг -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 не забыл тебя,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Руку протянет Он как Друг,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сохранит тебя.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89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Духом не падай, не страшись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Духом не падай</dc:title>
  <dc:creator>mary</dc:creator>
  <cp:lastModifiedBy>mary</cp:lastModifiedBy>
  <cp:revision>4</cp:revision>
  <dcterms:created xsi:type="dcterms:W3CDTF">2021-09-17T16:24:56Z</dcterms:created>
  <dcterms:modified xsi:type="dcterms:W3CDTF">2021-09-17T19:30:16Z</dcterms:modified>
</cp:coreProperties>
</file>