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805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8219-CC5F-4DF1-8ABB-903A79CAB3C1}" type="datetimeFigureOut">
              <a:rPr lang="en-US" smtClean="0"/>
              <a:pPr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06942-2714-47D3-9CDF-180F6E6BA7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8219-CC5F-4DF1-8ABB-903A79CAB3C1}" type="datetimeFigureOut">
              <a:rPr lang="en-US" smtClean="0"/>
              <a:pPr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06942-2714-47D3-9CDF-180F6E6BA7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8219-CC5F-4DF1-8ABB-903A79CAB3C1}" type="datetimeFigureOut">
              <a:rPr lang="en-US" smtClean="0"/>
              <a:pPr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06942-2714-47D3-9CDF-180F6E6BA7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8219-CC5F-4DF1-8ABB-903A79CAB3C1}" type="datetimeFigureOut">
              <a:rPr lang="en-US" smtClean="0"/>
              <a:pPr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06942-2714-47D3-9CDF-180F6E6BA7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8219-CC5F-4DF1-8ABB-903A79CAB3C1}" type="datetimeFigureOut">
              <a:rPr lang="en-US" smtClean="0"/>
              <a:pPr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06942-2714-47D3-9CDF-180F6E6BA7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8219-CC5F-4DF1-8ABB-903A79CAB3C1}" type="datetimeFigureOut">
              <a:rPr lang="en-US" smtClean="0"/>
              <a:pPr/>
              <a:t>9/22/2021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06942-2714-47D3-9CDF-180F6E6BA7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8219-CC5F-4DF1-8ABB-903A79CAB3C1}" type="datetimeFigureOut">
              <a:rPr lang="en-US" smtClean="0"/>
              <a:pPr/>
              <a:t>9/22/2021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06942-2714-47D3-9CDF-180F6E6BA7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8219-CC5F-4DF1-8ABB-903A79CAB3C1}" type="datetimeFigureOut">
              <a:rPr lang="en-US" smtClean="0"/>
              <a:pPr/>
              <a:t>9/22/2021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06942-2714-47D3-9CDF-180F6E6BA7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8219-CC5F-4DF1-8ABB-903A79CAB3C1}" type="datetimeFigureOut">
              <a:rPr lang="en-US" smtClean="0"/>
              <a:pPr/>
              <a:t>9/22/2021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06942-2714-47D3-9CDF-180F6E6BA7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8219-CC5F-4DF1-8ABB-903A79CAB3C1}" type="datetimeFigureOut">
              <a:rPr lang="en-US" smtClean="0"/>
              <a:pPr/>
              <a:t>9/22/2021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06942-2714-47D3-9CDF-180F6E6BA7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8219-CC5F-4DF1-8ABB-903A79CAB3C1}" type="datetimeFigureOut">
              <a:rPr lang="en-US" smtClean="0"/>
              <a:pPr/>
              <a:t>9/22/2021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06942-2714-47D3-9CDF-180F6E6BA7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88219-CC5F-4DF1-8ABB-903A79CAB3C1}" type="datetimeFigureOut">
              <a:rPr lang="en-US" smtClean="0"/>
              <a:pPr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E06942-2714-47D3-9CDF-180F6E6BA7A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The God of Abraham Praise.jpg"/>
          <p:cNvPicPr>
            <a:picLocks noChangeAspect="1"/>
          </p:cNvPicPr>
          <p:nvPr userDrawn="1"/>
        </p:nvPicPr>
        <p:blipFill>
          <a:blip r:embed="rId14" cstate="print">
            <a:lum bright="5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Yigdal Elohim Chai(Leoni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9632" y="188640"/>
            <a:ext cx="6408712" cy="72008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err="1"/>
              <a:t>Yigdal</a:t>
            </a:r>
            <a:r>
              <a:rPr lang="en-US" b="1" dirty="0"/>
              <a:t> </a:t>
            </a:r>
            <a:r>
              <a:rPr lang="en-US" b="1" dirty="0" err="1"/>
              <a:t>Elohim</a:t>
            </a:r>
            <a:r>
              <a:rPr lang="en-US" b="1" dirty="0"/>
              <a:t> </a:t>
            </a:r>
            <a:r>
              <a:rPr lang="en-US" b="1" dirty="0" err="1" smtClean="0"/>
              <a:t>Chai</a:t>
            </a:r>
            <a:r>
              <a:rPr lang="en-US" b="1" dirty="0" smtClean="0"/>
              <a:t>(</a:t>
            </a:r>
            <a:r>
              <a:rPr lang="en-US" b="1" dirty="0" err="1" smtClean="0"/>
              <a:t>Leoni</a:t>
            </a:r>
            <a:r>
              <a:rPr lang="en-US" b="1" dirty="0" smtClean="0"/>
              <a:t>)</a:t>
            </a:r>
            <a:br>
              <a:rPr lang="en-US" b="1" dirty="0" smtClean="0"/>
            </a:br>
            <a:r>
              <a:rPr lang="he-IL" b="1" dirty="0" smtClean="0"/>
              <a:t>יִגְדַּל אֱלֹהִים חַי וְיִשְׁתַּבַּח</a:t>
            </a:r>
            <a:r>
              <a:rPr lang="en-US" b="1" dirty="0"/>
              <a:t/>
            </a:r>
            <a:br>
              <a:rPr lang="en-US" b="1" dirty="0"/>
            </a:b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556792"/>
            <a:ext cx="5652120" cy="3888432"/>
          </a:xfrm>
        </p:spPr>
        <p:txBody>
          <a:bodyPr numCol="2">
            <a:noAutofit/>
          </a:bodyPr>
          <a:lstStyle/>
          <a:p>
            <a:pPr algn="l"/>
            <a:r>
              <a:rPr lang="en-US" sz="1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Yigdal</a:t>
            </a:r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Elohim</a:t>
            </a:r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chai</a:t>
            </a:r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ve’yishtabach</a:t>
            </a:r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</a:t>
            </a:r>
          </a:p>
          <a:p>
            <a:pPr algn="l"/>
            <a:r>
              <a:rPr lang="en-US" sz="1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nimtza</a:t>
            </a:r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v’ein</a:t>
            </a:r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et el </a:t>
            </a:r>
            <a:r>
              <a:rPr lang="en-US" sz="1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metsiuto</a:t>
            </a:r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pPr algn="l"/>
            <a:r>
              <a:rPr lang="en-US" sz="1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Echad</a:t>
            </a:r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V’ein</a:t>
            </a:r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yachid</a:t>
            </a:r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keyichudo</a:t>
            </a:r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</a:t>
            </a:r>
          </a:p>
          <a:p>
            <a:pPr algn="l"/>
            <a:r>
              <a:rPr lang="en-US" sz="1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ne’elam</a:t>
            </a:r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v’gam</a:t>
            </a:r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ein</a:t>
            </a:r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sof</a:t>
            </a:r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l’achduto</a:t>
            </a:r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pPr algn="l"/>
            <a:endParaRPr lang="en-US" sz="14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en-US" sz="1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Ein</a:t>
            </a:r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lo </a:t>
            </a:r>
            <a:r>
              <a:rPr lang="en-US" sz="1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d’mut</a:t>
            </a:r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haguf</a:t>
            </a:r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v’eino</a:t>
            </a:r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guf</a:t>
            </a:r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</a:p>
          <a:p>
            <a:pPr algn="l"/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lo </a:t>
            </a:r>
            <a:r>
              <a:rPr lang="en-US" sz="1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na’aroch</a:t>
            </a:r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eilav</a:t>
            </a:r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kedushato</a:t>
            </a:r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pPr algn="l"/>
            <a:r>
              <a:rPr lang="en-US" sz="1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Kadmon</a:t>
            </a:r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l’chol</a:t>
            </a:r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davar</a:t>
            </a:r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asher</a:t>
            </a:r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nivra</a:t>
            </a:r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</a:t>
            </a:r>
          </a:p>
          <a:p>
            <a:pPr algn="l"/>
            <a:r>
              <a:rPr lang="en-US" sz="1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rishon</a:t>
            </a:r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v’ein</a:t>
            </a:r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reishit</a:t>
            </a:r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l’reishito</a:t>
            </a:r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pPr algn="l"/>
            <a:endParaRPr lang="en-US" sz="14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Hino </a:t>
            </a:r>
            <a:r>
              <a:rPr lang="en-US" sz="1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adon</a:t>
            </a:r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olam</a:t>
            </a:r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l’chol</a:t>
            </a:r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notsar</a:t>
            </a:r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</a:t>
            </a:r>
          </a:p>
          <a:p>
            <a:pPr algn="l"/>
            <a:r>
              <a:rPr lang="en-US" sz="1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yoreh</a:t>
            </a:r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g’dulato</a:t>
            </a:r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umalchuto</a:t>
            </a:r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pPr algn="l"/>
            <a:r>
              <a:rPr lang="en-US" sz="1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Shefa</a:t>
            </a:r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n’vuato</a:t>
            </a:r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netano</a:t>
            </a:r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</a:p>
          <a:p>
            <a:pPr algn="l"/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el </a:t>
            </a:r>
            <a:r>
              <a:rPr lang="en-US" sz="1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anshei</a:t>
            </a:r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s’gulato</a:t>
            </a:r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v’tif’arto</a:t>
            </a:r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pPr algn="l"/>
            <a:endParaRPr lang="en-US" sz="14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Lo </a:t>
            </a:r>
            <a:r>
              <a:rPr lang="en-US" sz="1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kam</a:t>
            </a:r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b’Yisrael</a:t>
            </a:r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k’Moshe</a:t>
            </a:r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pPr algn="l"/>
            <a:r>
              <a:rPr lang="en-US" sz="1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od</a:t>
            </a:r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navi</a:t>
            </a:r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umabeet</a:t>
            </a:r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et </a:t>
            </a:r>
            <a:r>
              <a:rPr lang="en-US" sz="1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temunato</a:t>
            </a:r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pPr algn="l"/>
            <a:r>
              <a:rPr lang="en-US" sz="1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Torat</a:t>
            </a:r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emet</a:t>
            </a:r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natan</a:t>
            </a:r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le'amo</a:t>
            </a:r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el, </a:t>
            </a:r>
          </a:p>
          <a:p>
            <a:pPr algn="l"/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al </a:t>
            </a:r>
            <a:r>
              <a:rPr lang="en-US" sz="1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yad</a:t>
            </a:r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neveeo</a:t>
            </a:r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ne'eman</a:t>
            </a:r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beito</a:t>
            </a:r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pPr algn="l"/>
            <a:endParaRPr lang="en-US" sz="14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Lo </a:t>
            </a:r>
            <a:r>
              <a:rPr lang="en-US" sz="1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yachalif</a:t>
            </a:r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ha'el</a:t>
            </a:r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ve'lo</a:t>
            </a:r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yamir</a:t>
            </a:r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dato</a:t>
            </a:r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</a:p>
          <a:p>
            <a:pPr algn="l"/>
            <a:r>
              <a:rPr lang="en-US" sz="1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le'olamim</a:t>
            </a:r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1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lezulato</a:t>
            </a:r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pPr algn="l"/>
            <a:r>
              <a:rPr lang="en-US" sz="1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Tsofeh</a:t>
            </a:r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v’yodea</a:t>
            </a:r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setareinu</a:t>
            </a:r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</a:p>
          <a:p>
            <a:pPr algn="l"/>
            <a:r>
              <a:rPr lang="en-US" sz="1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mabeet</a:t>
            </a:r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l’sof</a:t>
            </a:r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davar</a:t>
            </a:r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B'kadmato</a:t>
            </a:r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pPr algn="l"/>
            <a:endParaRPr lang="en-US" sz="14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Gomel </a:t>
            </a:r>
            <a:r>
              <a:rPr lang="en-US" sz="1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l’ish</a:t>
            </a:r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chesed</a:t>
            </a:r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k’mif’alo</a:t>
            </a:r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</a:p>
          <a:p>
            <a:pPr algn="l"/>
            <a:r>
              <a:rPr lang="en-US" sz="1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noten</a:t>
            </a:r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l’rasha</a:t>
            </a:r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ra</a:t>
            </a:r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kerish’ato</a:t>
            </a:r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pPr algn="l"/>
            <a:r>
              <a:rPr lang="en-US" sz="1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Yishlach</a:t>
            </a:r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l’ketz</a:t>
            </a:r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yamin</a:t>
            </a:r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meshicheinu</a:t>
            </a:r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</a:t>
            </a:r>
          </a:p>
          <a:p>
            <a:pPr algn="l"/>
            <a:r>
              <a:rPr lang="en-US" sz="1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lifdot</a:t>
            </a:r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m’chakei</a:t>
            </a:r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ketz</a:t>
            </a:r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yeshuato</a:t>
            </a:r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en-US" sz="1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508104" y="1556792"/>
            <a:ext cx="363589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he-IL" sz="13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יִגְדַּל </a:t>
            </a:r>
            <a:r>
              <a:rPr lang="he-IL" sz="13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אֱ-לֹהִים חַי וְיִשְׁתַּבַּח, נִמְצָא, וְאֵין עֵת אֶל מְצִיאוּתוֹ:</a:t>
            </a:r>
          </a:p>
          <a:p>
            <a:pPr algn="r"/>
            <a:r>
              <a:rPr lang="he-IL" sz="13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אֶחָד וְאֵין יָחִיד כְּיִחוּדוֹ, נֶעְלָם, וְגַם אֵין סוֹף לְאַחְדּוּתוֹ:</a:t>
            </a:r>
          </a:p>
          <a:p>
            <a:pPr algn="r"/>
            <a:endParaRPr lang="he-IL" sz="13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/>
            <a:r>
              <a:rPr lang="he-IL" sz="13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אֵין לוֹ דְמוּת הַגּוּף וְאֵינוֹ גּוּף, לֹא נַעֲרוֹךְ אֵלָיו קְדֻשָּׁתוֹ:</a:t>
            </a:r>
          </a:p>
          <a:p>
            <a:pPr algn="r"/>
            <a:r>
              <a:rPr lang="he-IL" sz="13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קַדְמוֹן לְכָל דָּבָר אֲשֶׁר נִבְרָא, רִאשׁוֹן וְאֵין רֵאשִׁית לְרֵאשִׁיתוֹ:</a:t>
            </a:r>
          </a:p>
          <a:p>
            <a:pPr algn="r"/>
            <a:endParaRPr lang="he-IL" sz="13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/>
            <a:r>
              <a:rPr lang="he-IL" sz="13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הִנּוֹ אֲדוֹן עוֹלָם, לְכָל נוֹצָר. יוֹרֶה גְדֻלָּתוֹ וּמַלְכוּתוֹ:</a:t>
            </a:r>
          </a:p>
          <a:p>
            <a:pPr algn="r"/>
            <a:r>
              <a:rPr lang="he-IL" sz="13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שֶׁפַע נְבוּאָתוֹ נְתָנוֹ, אֶל אַנְשֵׁי סְגוּלָּתוֹ וְתִפְאַרְתּוֹ:</a:t>
            </a:r>
          </a:p>
          <a:p>
            <a:pPr algn="r"/>
            <a:endParaRPr lang="he-IL" sz="13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/>
            <a:r>
              <a:rPr lang="he-IL" sz="13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לֹא קָם בְּיִשְׂרָאֵל כְּמֹשֶה עוֹד נָבִיא, וּמַבִּיט אֶת תְּמוּנָתוֹ:</a:t>
            </a:r>
          </a:p>
          <a:p>
            <a:pPr algn="r"/>
            <a:r>
              <a:rPr lang="he-IL" sz="13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תּוֹרַת אֱמֶת נָתַן לְעַמּוֹ, אֵל, עַל יַד נְבִיאוֹ נֶאֱמַן בֵּיתוֹ:</a:t>
            </a:r>
          </a:p>
          <a:p>
            <a:pPr algn="r"/>
            <a:endParaRPr lang="he-IL" sz="13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/>
            <a:r>
              <a:rPr lang="he-IL" sz="13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לֹא יַחֲלִיף הָאֵל וְלֹא יָמִיר דָּתוֹ. לְעוֹלָמִים, לְזוּלָתוֹ:</a:t>
            </a:r>
          </a:p>
          <a:p>
            <a:pPr algn="r"/>
            <a:r>
              <a:rPr lang="he-IL" sz="13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צוֹפֶה וְיוֹדֵֽעַ סְתָרֵינוּ, מַבִּיט לְסוֹף דָּבָר בְּקַדְמָתוֹ:</a:t>
            </a:r>
          </a:p>
          <a:p>
            <a:pPr algn="r"/>
            <a:endParaRPr lang="he-IL" sz="13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/>
            <a:r>
              <a:rPr lang="he-IL" sz="13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גּוֹמֵל לְאִישׁ חֶֽסֶד כְּמִפְעָלוֹ, נוֹתֵן לְרָשָׁע רָע כְּרִשְׁעָתוֹ:</a:t>
            </a:r>
          </a:p>
          <a:p>
            <a:pPr algn="r"/>
            <a:r>
              <a:rPr lang="he-IL" sz="13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יִשְׁלַח לְקֵץ יָמִין מְשִׁיחֵֽנוּ, לִפְדּוֹת מְחַכֵּי קֵץ יְשׁוּעָתוֹ</a:t>
            </a:r>
            <a:r>
              <a:rPr lang="he-IL" sz="13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:</a:t>
            </a:r>
            <a:endParaRPr lang="en-US" sz="1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257</Words>
  <Application>Microsoft Office PowerPoint</Application>
  <PresentationFormat>On-screen Show (4:3)</PresentationFormat>
  <Paragraphs>47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 Yigdal Elohim Chai(Leoni) יִגְדַּל אֱלֹהִים חַי וְיִשְׁתַּבַּח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Yigdal Elohim Chai(Leoni) </dc:title>
  <dc:creator>mary</dc:creator>
  <cp:lastModifiedBy>mary</cp:lastModifiedBy>
  <cp:revision>5</cp:revision>
  <dcterms:created xsi:type="dcterms:W3CDTF">2021-09-22T17:35:48Z</dcterms:created>
  <dcterms:modified xsi:type="dcterms:W3CDTF">2021-09-22T20:20:46Z</dcterms:modified>
</cp:coreProperties>
</file>