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E1190-CAB6-4BAD-9769-F2F1B04BFC46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ED83E-D21F-4038-90B0-91AD575D7A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lah Terang Dun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476672"/>
            <a:ext cx="4320480" cy="1152128"/>
          </a:xfrm>
        </p:spPr>
        <p:txBody>
          <a:bodyPr>
            <a:noAutofit/>
          </a:bodyPr>
          <a:lstStyle/>
          <a:p>
            <a:r>
              <a:rPr lang="en-US" b="1" dirty="0" err="1"/>
              <a:t>Yesuslah</a:t>
            </a:r>
            <a:r>
              <a:rPr lang="en-US" b="1" dirty="0"/>
              <a:t> </a:t>
            </a:r>
            <a:r>
              <a:rPr lang="en-US" b="1" dirty="0" err="1"/>
              <a:t>Terang</a:t>
            </a:r>
            <a:r>
              <a:rPr lang="en-US" b="1" dirty="0"/>
              <a:t> </a:t>
            </a:r>
            <a:r>
              <a:rPr lang="en-US" b="1" dirty="0" err="1"/>
              <a:t>Dunia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336704" cy="410445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Terjatuhlah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keg'lapan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pada-Nya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terang-Nya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menyinariku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dulu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melihat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Yesuslah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terang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dunia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lain,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Yesuslah Terang Dunia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Yesuslah Terang Dunia</dc:title>
  <dc:creator>mary</dc:creator>
  <cp:lastModifiedBy>FRONT</cp:lastModifiedBy>
  <cp:revision>8</cp:revision>
  <dcterms:created xsi:type="dcterms:W3CDTF">2021-09-02T17:59:23Z</dcterms:created>
  <dcterms:modified xsi:type="dcterms:W3CDTF">2024-07-26T21:10:30Z</dcterms:modified>
</cp:coreProperties>
</file>