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C1F4-E0BD-4F26-ACF6-3BE9957890C3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0A27E-65B6-47BC-AC34-305A30E3C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C1F4-E0BD-4F26-ACF6-3BE9957890C3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0A27E-65B6-47BC-AC34-305A30E3C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C1F4-E0BD-4F26-ACF6-3BE9957890C3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0A27E-65B6-47BC-AC34-305A30E3C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C1F4-E0BD-4F26-ACF6-3BE9957890C3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0A27E-65B6-47BC-AC34-305A30E3C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C1F4-E0BD-4F26-ACF6-3BE9957890C3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0A27E-65B6-47BC-AC34-305A30E3C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C1F4-E0BD-4F26-ACF6-3BE9957890C3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0A27E-65B6-47BC-AC34-305A30E3C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C1F4-E0BD-4F26-ACF6-3BE9957890C3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0A27E-65B6-47BC-AC34-305A30E3C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C1F4-E0BD-4F26-ACF6-3BE9957890C3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0A27E-65B6-47BC-AC34-305A30E3C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C1F4-E0BD-4F26-ACF6-3BE9957890C3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0A27E-65B6-47BC-AC34-305A30E3C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C1F4-E0BD-4F26-ACF6-3BE9957890C3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0A27E-65B6-47BC-AC34-305A30E3C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7C1F4-E0BD-4F26-ACF6-3BE9957890C3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0A27E-65B6-47BC-AC34-305A30E3CE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7C1F4-E0BD-4F26-ACF6-3BE9957890C3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0A27E-65B6-47BC-AC34-305A30E3CE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y Holy Spirit , Lord , Alo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y Holy Spirit , Lord , Alon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"/>
            <a:ext cx="6408712" cy="4766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Thy Holy Spirit , Lord , Alone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8820472" cy="4608512"/>
          </a:xfrm>
        </p:spPr>
        <p:txBody>
          <a:bodyPr numCol="2">
            <a:noAutofit/>
          </a:bodyPr>
          <a:lstStyle/>
          <a:p>
            <a:pPr algn="l">
              <a:buAutoNum type="arabicPeriod"/>
            </a:pP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Holy Spirit, Lord Alone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 Turn Our Hearts From Sin;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Power Alone Can Sanctify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Keep Us Pure Within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342900" indent="-342900"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 Spirit Of Faith And Love,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Come In Our Midst, We Pray,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And Purify Each Waiting Heart;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Baptise</a:t>
            </a:r>
            <a:r>
              <a:rPr lang="en-US" sz="1800" b="1" dirty="0" smtClean="0">
                <a:solidFill>
                  <a:srgbClr val="FF0000"/>
                </a:solidFill>
              </a:rPr>
              <a:t> Us With Power Today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 Holy Spirit, Lord, Alone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 Deeper Love Inspire;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Power Alone Within Our Souls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 Light The Sacred Fire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 Holy Spirit, Lord, Can Bring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Gifts We Seek In Prayer;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Voice Can Words Of Comfort Speak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Still Each Wave Of Care.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 Holy Spirit, Lord, Can Give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Grace We Need This Hour;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While We Wait, O Spirit, Come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Sanctifying Power.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13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Thy Holy Spirit , Lord , Alone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Thy Holy Spirit , Lord , Alone</dc:title>
  <dc:creator>mary</dc:creator>
  <cp:lastModifiedBy>mary</cp:lastModifiedBy>
  <cp:revision>7</cp:revision>
  <dcterms:created xsi:type="dcterms:W3CDTF">2021-08-04T22:26:53Z</dcterms:created>
  <dcterms:modified xsi:type="dcterms:W3CDTF">2021-09-25T19:16:27Z</dcterms:modified>
</cp:coreProperties>
</file>