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56AE2-B419-454C-A577-5C376DF06FD2}" type="datetimeFigureOut">
              <a:rPr lang="en-US" smtClean="0"/>
              <a:pPr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5BB08-48B9-48A8-84BE-87E4692E2A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56AE2-B419-454C-A577-5C376DF06FD2}" type="datetimeFigureOut">
              <a:rPr lang="en-US" smtClean="0"/>
              <a:pPr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5BB08-48B9-48A8-84BE-87E4692E2A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56AE2-B419-454C-A577-5C376DF06FD2}" type="datetimeFigureOut">
              <a:rPr lang="en-US" smtClean="0"/>
              <a:pPr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5BB08-48B9-48A8-84BE-87E4692E2A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56AE2-B419-454C-A577-5C376DF06FD2}" type="datetimeFigureOut">
              <a:rPr lang="en-US" smtClean="0"/>
              <a:pPr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5BB08-48B9-48A8-84BE-87E4692E2A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56AE2-B419-454C-A577-5C376DF06FD2}" type="datetimeFigureOut">
              <a:rPr lang="en-US" smtClean="0"/>
              <a:pPr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5BB08-48B9-48A8-84BE-87E4692E2A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56AE2-B419-454C-A577-5C376DF06FD2}" type="datetimeFigureOut">
              <a:rPr lang="en-US" smtClean="0"/>
              <a:pPr/>
              <a:t>9/27/2021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5BB08-48B9-48A8-84BE-87E4692E2A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56AE2-B419-454C-A577-5C376DF06FD2}" type="datetimeFigureOut">
              <a:rPr lang="en-US" smtClean="0"/>
              <a:pPr/>
              <a:t>9/27/2021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5BB08-48B9-48A8-84BE-87E4692E2A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56AE2-B419-454C-A577-5C376DF06FD2}" type="datetimeFigureOut">
              <a:rPr lang="en-US" smtClean="0"/>
              <a:pPr/>
              <a:t>9/27/2021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5BB08-48B9-48A8-84BE-87E4692E2A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56AE2-B419-454C-A577-5C376DF06FD2}" type="datetimeFigureOut">
              <a:rPr lang="en-US" smtClean="0"/>
              <a:pPr/>
              <a:t>9/27/2021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5BB08-48B9-48A8-84BE-87E4692E2A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56AE2-B419-454C-A577-5C376DF06FD2}" type="datetimeFigureOut">
              <a:rPr lang="en-US" smtClean="0"/>
              <a:pPr/>
              <a:t>9/27/2021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5BB08-48B9-48A8-84BE-87E4692E2A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56AE2-B419-454C-A577-5C376DF06FD2}" type="datetimeFigureOut">
              <a:rPr lang="en-US" smtClean="0"/>
              <a:pPr/>
              <a:t>9/27/2021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5BB08-48B9-48A8-84BE-87E4692E2A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556AE2-B419-454C-A577-5C376DF06FD2}" type="datetimeFigureOut">
              <a:rPr lang="en-US" smtClean="0"/>
              <a:pPr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85BB08-48B9-48A8-84BE-87E4692E2A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od sent His mighty power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âm Hồn Bùng Chá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188640"/>
            <a:ext cx="4536504" cy="578495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Tâm</a:t>
            </a:r>
            <a:r>
              <a:rPr lang="en-US" b="1" dirty="0" smtClean="0"/>
              <a:t> </a:t>
            </a:r>
            <a:r>
              <a:rPr lang="en-US" b="1" dirty="0" err="1" smtClean="0"/>
              <a:t>Hồn</a:t>
            </a:r>
            <a:r>
              <a:rPr lang="en-US" b="1" dirty="0" smtClean="0"/>
              <a:t> </a:t>
            </a:r>
            <a:r>
              <a:rPr lang="en-US" b="1" dirty="0" err="1" smtClean="0"/>
              <a:t>Bùng</a:t>
            </a:r>
            <a:r>
              <a:rPr lang="en-US" b="1" dirty="0" smtClean="0"/>
              <a:t> </a:t>
            </a:r>
            <a:r>
              <a:rPr lang="en-US" b="1" dirty="0" err="1" smtClean="0"/>
              <a:t>Cháy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467544" y="836712"/>
            <a:ext cx="739856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dirty="0" smtClean="0"/>
              <a:t>1.Thần quyền từ Thần Phụ ban. Vào tâm ác uế nguy nàn.</a:t>
            </a:r>
          </a:p>
          <a:p>
            <a:r>
              <a:rPr lang="vi-VN" b="1" dirty="0" smtClean="0"/>
              <a:t>Hằng giờ hộ trì không thôi. Giúp ơn nhu cầu đời tôi.</a:t>
            </a:r>
          </a:p>
          <a:p>
            <a:r>
              <a:rPr lang="vi-VN" b="1" dirty="0" smtClean="0"/>
              <a:t>Từ hồi Thần Ngài ngự lai. Cầm quyền thống quản tâm hoài.</a:t>
            </a:r>
          </a:p>
          <a:p>
            <a:r>
              <a:rPr lang="vi-VN" b="1" dirty="0" smtClean="0"/>
              <a:t>Lửa tình yêu thương bốc cháy.Nung thúc nấu giục hồn đây.</a:t>
            </a:r>
          </a:p>
          <a:p>
            <a:endParaRPr lang="vi-VN" b="1" dirty="0" smtClean="0"/>
          </a:p>
          <a:p>
            <a:r>
              <a:rPr lang="vi-VN" b="1" dirty="0" smtClean="0">
                <a:solidFill>
                  <a:srgbClr val="FF0000"/>
                </a:solidFill>
              </a:rPr>
              <a:t>Điệp khúc:</a:t>
            </a:r>
          </a:p>
          <a:p>
            <a:r>
              <a:rPr lang="vi-VN" b="1" dirty="0" smtClean="0">
                <a:solidFill>
                  <a:srgbClr val="FF0000"/>
                </a:solidFill>
              </a:rPr>
              <a:t>Tâm hồn tôi đang cháy nay, Tâm hồn cháy luôn đêm ngày. </a:t>
            </a:r>
          </a:p>
          <a:p>
            <a:r>
              <a:rPr lang="vi-VN" b="1" dirty="0" smtClean="0">
                <a:solidFill>
                  <a:srgbClr val="FF0000"/>
                </a:solidFill>
              </a:rPr>
              <a:t>Lửa lòng yêu thương thiên quốc cháy rực cả tâm linh đây. </a:t>
            </a:r>
          </a:p>
          <a:p>
            <a:r>
              <a:rPr lang="vi-VN" b="1" dirty="0" smtClean="0">
                <a:solidFill>
                  <a:srgbClr val="FF0000"/>
                </a:solidFill>
              </a:rPr>
              <a:t>Khi Thần Linh đã giáng lai, Ôi thật hiển vinh danh Ngài. </a:t>
            </a:r>
          </a:p>
          <a:p>
            <a:r>
              <a:rPr lang="vi-VN" b="1" dirty="0" smtClean="0">
                <a:solidFill>
                  <a:srgbClr val="FF0000"/>
                </a:solidFill>
              </a:rPr>
              <a:t>Lửa lòng yêu thương thiên quốc đốt tâm linh nóng hực thay.</a:t>
            </a:r>
          </a:p>
          <a:p>
            <a:endParaRPr lang="vi-VN" b="1" dirty="0" smtClean="0"/>
          </a:p>
          <a:p>
            <a:r>
              <a:rPr lang="vi-VN" b="1" dirty="0" smtClean="0"/>
              <a:t>2. Qùy tại thập tự tôi dâng, hồn linh, thể phách, tâm thần.</a:t>
            </a:r>
          </a:p>
          <a:p>
            <a:r>
              <a:rPr lang="vi-VN" b="1" dirty="0" smtClean="0"/>
              <a:t>Trên bàn thờ Ngài giờ nay.Quyết tâm dâng trọn đời đây.</a:t>
            </a:r>
          </a:p>
          <a:p>
            <a:r>
              <a:rPr lang="vi-VN" b="1" dirty="0" smtClean="0"/>
              <a:t>Nhờ Ngài chuộc thân hồn an. Gọi tôi cách rất dịu dàng.</a:t>
            </a:r>
          </a:p>
          <a:p>
            <a:r>
              <a:rPr lang="vi-VN" b="1" dirty="0" smtClean="0"/>
              <a:t>Lửa từ thiên cung linh chiếu. Cho của lễ được toàn thiêu.</a:t>
            </a:r>
          </a:p>
          <a:p>
            <a:endParaRPr lang="vi-VN" b="1" dirty="0" smtClean="0"/>
          </a:p>
          <a:p>
            <a:r>
              <a:rPr lang="vi-VN" b="1" dirty="0" smtClean="0"/>
              <a:t>3. Nào cậy vào việc lành tôi. Gìn Lời Chúa hứa cho rồi.</a:t>
            </a:r>
          </a:p>
          <a:p>
            <a:r>
              <a:rPr lang="vi-VN" b="1" dirty="0" smtClean="0"/>
              <a:t>Công một mình Jesus. Cứu tôi bởi ơn nghìn thu.</a:t>
            </a:r>
          </a:p>
          <a:p>
            <a:r>
              <a:rPr lang="vi-VN" b="1" dirty="0" smtClean="0"/>
              <a:t>Nguyện đồng lòng ngợi tôn Cha. Tụng ca Ha-lê-lu-gia.</a:t>
            </a:r>
          </a:p>
          <a:p>
            <a:r>
              <a:rPr lang="vi-VN" b="1" dirty="0" smtClean="0"/>
              <a:t>Ôi tình yêu cao sâu bấy. Ôi lửa đời hực lòng đây.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</TotalTime>
  <Words>226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Tâm Hồn Bùng Cháy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Tâm Hồn Bùng Cháy</dc:title>
  <dc:creator>mary</dc:creator>
  <cp:lastModifiedBy>mary</cp:lastModifiedBy>
  <cp:revision>8</cp:revision>
  <dcterms:created xsi:type="dcterms:W3CDTF">2021-08-12T15:29:56Z</dcterms:created>
  <dcterms:modified xsi:type="dcterms:W3CDTF">2021-09-27T18:51:32Z</dcterms:modified>
</cp:coreProperties>
</file>