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39564-7124-41AD-ADB9-38B0AF038A7E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D2422-D73E-4DD6-BB71-DCF9FA1333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39564-7124-41AD-ADB9-38B0AF038A7E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D2422-D73E-4DD6-BB71-DCF9FA1333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39564-7124-41AD-ADB9-38B0AF038A7E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D2422-D73E-4DD6-BB71-DCF9FA1333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39564-7124-41AD-ADB9-38B0AF038A7E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D2422-D73E-4DD6-BB71-DCF9FA1333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39564-7124-41AD-ADB9-38B0AF038A7E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D2422-D73E-4DD6-BB71-DCF9FA1333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39564-7124-41AD-ADB9-38B0AF038A7E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D2422-D73E-4DD6-BB71-DCF9FA1333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39564-7124-41AD-ADB9-38B0AF038A7E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D2422-D73E-4DD6-BB71-DCF9FA1333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39564-7124-41AD-ADB9-38B0AF038A7E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D2422-D73E-4DD6-BB71-DCF9FA1333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39564-7124-41AD-ADB9-38B0AF038A7E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D2422-D73E-4DD6-BB71-DCF9FA1333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39564-7124-41AD-ADB9-38B0AF038A7E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D2422-D73E-4DD6-BB71-DCF9FA1333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39564-7124-41AD-ADB9-38B0AF038A7E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D2422-D73E-4DD6-BB71-DCF9FA1333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39564-7124-41AD-ADB9-38B0AF038A7E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D2422-D73E-4DD6-BB71-DCF9FA1333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유의 주 앞에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egozijem o Senhor é RE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"/>
            <a:ext cx="5616624" cy="476672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Regozijem o Senhor é REI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548680"/>
            <a:ext cx="8640960" cy="4248472"/>
          </a:xfrm>
        </p:spPr>
        <p:txBody>
          <a:bodyPr numCol="2">
            <a:normAutofit/>
          </a:bodyPr>
          <a:lstStyle/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Regozijem o Senhor é REI! O Senhor é Rei: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 Seu Senhor e Rei adorem!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Regozijem e agradeçam e cantem,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triunfem  ainda  mais!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Elevem seus corações! Elevem saus vozes!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Regozijem, novamente eu digo, Regozijem!(Amém)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Senhor  o Salvador, reina.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Deus da verdade e do amor.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Quando Ele limpou nossas manchas,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Ele pôs  seu trono em cima;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Seu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reino não falhar,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Ele reina  sobre a terra e Céu;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chaves da morte e do inferno,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Cristo O Senhor São dados;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Regozijem em gloriosa esperança!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Nosso  glorioso Juiz  virá!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levara  Seus servos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o Lar  eterna: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128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Regozijem o Senhor é REI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Regozijem o Senhor é REI</dc:title>
  <dc:creator>mary</dc:creator>
  <cp:lastModifiedBy>mary</cp:lastModifiedBy>
  <cp:revision>25</cp:revision>
  <dcterms:created xsi:type="dcterms:W3CDTF">2021-09-16T15:04:26Z</dcterms:created>
  <dcterms:modified xsi:type="dcterms:W3CDTF">2021-09-16T18:15:13Z</dcterms:modified>
</cp:coreProperties>
</file>