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91E-E2E1-4DFE-9047-130A6561240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712A4-D506-40FE-ACF3-5674295582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vi o Salvador diz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Ouvi</a:t>
            </a:r>
            <a:r>
              <a:rPr lang="en-US" b="1" dirty="0" smtClean="0"/>
              <a:t> o Salvador </a:t>
            </a:r>
            <a:r>
              <a:rPr lang="en-US" b="1" dirty="0" err="1" smtClean="0"/>
              <a:t>dizer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5256584" cy="480208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Ouvi o Salvador dizer: "Vem descansar em mim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nos meus braços hás de ter consolação sem fim."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eu fui e lhe entreguei meu triste coração.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Abrigo, paz e graça achei, achei consolação.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Ouvi o Salvador dizer: "Da vida a fonte sou.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águas vivas vem beber, de graça eu sempre dou."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Fui a Jesus e me prostrei, das águas eu bebi.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Sedento nunca ficarei enquanto estou aqui.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Ouvi o Salvador dizer: "A luz da vida sou;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quem com fé me receber a vida eterna dou."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Fui a Jesus e nele achei o sol que brilha em mim;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nessa luz eu andarei até da vida o fim.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141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Ouvi o Salvador dizer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Ouvi o Salvador dizer</dc:title>
  <dc:creator>mary</dc:creator>
  <cp:lastModifiedBy>mary</cp:lastModifiedBy>
  <cp:revision>8</cp:revision>
  <dcterms:created xsi:type="dcterms:W3CDTF">2021-08-15T19:36:35Z</dcterms:created>
  <dcterms:modified xsi:type="dcterms:W3CDTF">2021-09-07T18:16:34Z</dcterms:modified>
</cp:coreProperties>
</file>