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4AC2E-AFE7-4F7C-A060-144F21EF0050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AE438-FF88-4B36-B36B-107F90D19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4AC2E-AFE7-4F7C-A060-144F21EF0050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AE438-FF88-4B36-B36B-107F90D19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4AC2E-AFE7-4F7C-A060-144F21EF0050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AE438-FF88-4B36-B36B-107F90D19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4AC2E-AFE7-4F7C-A060-144F21EF0050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AE438-FF88-4B36-B36B-107F90D19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4AC2E-AFE7-4F7C-A060-144F21EF0050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AE438-FF88-4B36-B36B-107F90D19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4AC2E-AFE7-4F7C-A060-144F21EF0050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AE438-FF88-4B36-B36B-107F90D19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4AC2E-AFE7-4F7C-A060-144F21EF0050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AE438-FF88-4B36-B36B-107F90D19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4AC2E-AFE7-4F7C-A060-144F21EF0050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AE438-FF88-4B36-B36B-107F90D19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4AC2E-AFE7-4F7C-A060-144F21EF0050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AE438-FF88-4B36-B36B-107F90D19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4AC2E-AFE7-4F7C-A060-144F21EF0050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AE438-FF88-4B36-B36B-107F90D19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4AC2E-AFE7-4F7C-A060-144F21EF0050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AE438-FF88-4B36-B36B-107F90D19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4AC2E-AFE7-4F7C-A060-144F21EF0050}" type="datetimeFigureOut">
              <a:rPr lang="en-US" smtClean="0"/>
              <a:pPr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AE438-FF88-4B36-B36B-107F90D19C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ur Great Savior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ur Great Savior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88640"/>
            <a:ext cx="3888432" cy="50405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Our Great Savior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08720"/>
            <a:ext cx="8280920" cy="516212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Jesus! what a Friend for sinners!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Jesus! Lover of my soul;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Friends may fail me, foes assail me,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He, my Savior, makes me whole.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Hallelujah! what a Savior!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Hallelujah! what a Friend!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Saving, helping, keeping, loving,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He is with me to the end.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Jesus! what a Strength in weakness!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Let me hide myself in Him;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Tempted, tried, in Him confiding,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He, my Strength, my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vict’ry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wins.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Jesus! what a Help in sorrow!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While the billows o’er me roll,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Even when my heart is breaking,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He, my Comfort, helps my soul.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Jesus! what a Guide and Keeper!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While the tempest still is high,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Storms about me, night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o’ertakes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He, my Pilot, hears my cry.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Jesus! I do now receive Him,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More than all in Him I find;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Christ in me, the Hope of glory,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am His, and He is mine.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195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Our Great Savior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Great Savior</dc:title>
  <dc:creator>mary</dc:creator>
  <cp:lastModifiedBy>mary</cp:lastModifiedBy>
  <cp:revision>6</cp:revision>
  <dcterms:created xsi:type="dcterms:W3CDTF">2021-08-17T15:46:00Z</dcterms:created>
  <dcterms:modified xsi:type="dcterms:W3CDTF">2021-09-20T21:52:18Z</dcterms:modified>
</cp:coreProperties>
</file>