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98CE-C373-4EA6-9EE8-1B76DD369A59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60E3-7795-404D-B8A5-232372E37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98CE-C373-4EA6-9EE8-1B76DD369A59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60E3-7795-404D-B8A5-232372E37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98CE-C373-4EA6-9EE8-1B76DD369A59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60E3-7795-404D-B8A5-232372E37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98CE-C373-4EA6-9EE8-1B76DD369A59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60E3-7795-404D-B8A5-232372E37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98CE-C373-4EA6-9EE8-1B76DD369A59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60E3-7795-404D-B8A5-232372E37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98CE-C373-4EA6-9EE8-1B76DD369A59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60E3-7795-404D-B8A5-232372E37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98CE-C373-4EA6-9EE8-1B76DD369A59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60E3-7795-404D-B8A5-232372E37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98CE-C373-4EA6-9EE8-1B76DD369A59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60E3-7795-404D-B8A5-232372E37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98CE-C373-4EA6-9EE8-1B76DD369A59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60E3-7795-404D-B8A5-232372E37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98CE-C373-4EA6-9EE8-1B76DD369A59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60E3-7795-404D-B8A5-232372E37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98CE-C373-4EA6-9EE8-1B76DD369A59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60E3-7795-404D-B8A5-232372E37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A98CE-C373-4EA6-9EE8-1B76DD369A59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660E3-7795-404D-B8A5-232372E37CB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Little Town of Bethlehem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kleines Städtchen Bethlehem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87624" y="0"/>
            <a:ext cx="6840760" cy="506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kleines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Städtchen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Bethlehem</a:t>
            </a: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8748464" cy="5832648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 kleines Städtchen Bethlehem,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stille liegst du da;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hoch über Dir der Sterne Zier,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Schweigen fern und nah;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Deine Nacht durchleuchtet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 großen Gottes Schein!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Jahr für Jahr nur Sehnsucht war,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trifft heute herrlich ein.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Denn Christus wird Mariens Sohn,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droben dicht sich drängt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 Himmelstor der Engel Chor,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Staunen froh versenkt.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Morgensterne, jauchzet,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verkündigt's aller Welt: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Frieden bringt, den Tod bezwingt,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 jetzt sich eingestellt!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Wie leis und still, wie leis und still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Wundergab uns wird!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labt das Herz, befreit von Schmerz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treue Himmelshirt.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Kein Ohr vernimmt Sein Kommen,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kommt Er jedesmal,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 Sein begehrt, von Not beschwert,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 Christ im Tränen - tal.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O heilges Kind von Bethlehem,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 uns ins Herz hinein!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Stoß allen Graus und Weltsinn aus,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laß uns Dein Kripplein sein!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Dich Weihnachtsengel loben,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 folgen ihnen schnell.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wohn in uns, o thron in uns,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Immanuel!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201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mary</cp:lastModifiedBy>
  <cp:revision>2</cp:revision>
  <dcterms:created xsi:type="dcterms:W3CDTF">2021-09-12T21:29:45Z</dcterms:created>
  <dcterms:modified xsi:type="dcterms:W3CDTF">2021-09-12T21:37:36Z</dcterms:modified>
</cp:coreProperties>
</file>