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CAEFF-9BD0-4351-9A07-2256FD84895F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8BE0A-0A48-42E6-B67D-CA9E571D75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reat Savio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rande Salvad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692696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/>
              <a:t>Grande Salvador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556792"/>
            <a:ext cx="4320480" cy="5018112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O amigo dos pecadores!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Fracassaram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inimigos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chegaram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Aleluia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que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t-BR" sz="1800" b="1" dirty="0" smtClean="0">
                <a:solidFill>
                  <a:srgbClr val="FF0000"/>
                </a:solidFill>
              </a:rPr>
              <a:t>Amigo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Aleluia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que</a:t>
            </a:r>
            <a:r>
              <a:rPr lang="en-US" sz="1800" b="1" dirty="0" smtClean="0">
                <a:solidFill>
                  <a:srgbClr val="FF0000"/>
                </a:solidFill>
              </a:rPr>
              <a:t> Salvador!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Salvando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Guardando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Apoiando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Amando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Estás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comigo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até</a:t>
            </a:r>
            <a:r>
              <a:rPr lang="en-US" sz="1800" b="1" dirty="0" smtClean="0">
                <a:solidFill>
                  <a:srgbClr val="FF0000"/>
                </a:solidFill>
              </a:rPr>
              <a:t> o </a:t>
            </a:r>
            <a:r>
              <a:rPr lang="en-US" sz="1800" b="1" dirty="0" err="1" smtClean="0">
                <a:solidFill>
                  <a:srgbClr val="FF0000"/>
                </a:solidFill>
              </a:rPr>
              <a:t>fim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recebo-te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achei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misericórdia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Grande Salvador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Grande Salvador </dc:title>
  <dc:creator>mary</dc:creator>
  <cp:lastModifiedBy>mary</cp:lastModifiedBy>
  <cp:revision>17</cp:revision>
  <dcterms:created xsi:type="dcterms:W3CDTF">2021-09-20T21:07:27Z</dcterms:created>
  <dcterms:modified xsi:type="dcterms:W3CDTF">2021-09-21T17:46:19Z</dcterms:modified>
</cp:coreProperties>
</file>