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675B-F925-473B-9F02-A646C566E2F3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EB14D-E0A7-4727-99E5-09FBC96626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Betlehem du lilla sta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5544616" cy="533871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O</a:t>
            </a:r>
            <a:r>
              <a:rPr lang="sv-SE" b="1" dirty="0"/>
              <a:t>, Betlehem du lilla stad</a:t>
            </a:r>
            <a:r>
              <a:rPr lang="sv-SE" dirty="0"/>
              <a:t/>
            </a:r>
            <a:br>
              <a:rPr lang="sv-S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1392" y="908720"/>
            <a:ext cx="5472608" cy="468052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betlehem du lilla stad, hur tyst du ligger där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Försänkt i ljud på drömlössömn, när skaparundrer sker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stjärna tänds o mörkret tar över den ej makt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alla släktens hopp o tro, stämt möte denna natt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stilla o så oförmärkt, blir oss guds gåva räckt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himlen kom till jorden ner, när ingen väntat de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kan ej höra stegen han nalkas oss ändå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plötsligt som en okänd står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 Mitt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ibland oss här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barn av betlehem vi ber, ger våra ögon ljus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renar hjärtat att vi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  Med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bli barn hos gud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sjunger änglaskaror guds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lugn O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med den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kom till oss med hos oss kvar guds son emanuel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O, Betlehem du lilla stad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O, Betlehem du lilla stad </dc:title>
  <dc:creator>mary</dc:creator>
  <cp:lastModifiedBy>mary</cp:lastModifiedBy>
  <cp:revision>8</cp:revision>
  <dcterms:created xsi:type="dcterms:W3CDTF">2021-09-10T16:58:25Z</dcterms:created>
  <dcterms:modified xsi:type="dcterms:W3CDTF">2021-09-10T18:43:43Z</dcterms:modified>
</cp:coreProperties>
</file>