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2F947-A3E6-4B9B-ABD6-947363240FA2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E775-6140-47E4-A1B5-FFC330A47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2F947-A3E6-4B9B-ABD6-947363240FA2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E775-6140-47E4-A1B5-FFC330A47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2F947-A3E6-4B9B-ABD6-947363240FA2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E775-6140-47E4-A1B5-FFC330A47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2F947-A3E6-4B9B-ABD6-947363240FA2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E775-6140-47E4-A1B5-FFC330A47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2F947-A3E6-4B9B-ABD6-947363240FA2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E775-6140-47E4-A1B5-FFC330A47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2F947-A3E6-4B9B-ABD6-947363240FA2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E775-6140-47E4-A1B5-FFC330A47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2F947-A3E6-4B9B-ABD6-947363240FA2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E775-6140-47E4-A1B5-FFC330A47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2F947-A3E6-4B9B-ABD6-947363240FA2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E775-6140-47E4-A1B5-FFC330A47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2F947-A3E6-4B9B-ABD6-947363240FA2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E775-6140-47E4-A1B5-FFC330A47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2F947-A3E6-4B9B-ABD6-947363240FA2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E775-6140-47E4-A1B5-FFC330A47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2F947-A3E6-4B9B-ABD6-947363240FA2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E775-6140-47E4-A1B5-FFC330A47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2F947-A3E6-4B9B-ABD6-947363240FA2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FE775-6140-47E4-A1B5-FFC330A47A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Little Town of Bethlehem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Ô, Bếtlêhem Ấp Nhỏ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4752528" cy="36004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Ô, </a:t>
            </a:r>
            <a:r>
              <a:rPr lang="en-US" b="1" dirty="0" err="1" smtClean="0"/>
              <a:t>Bếtlêhem</a:t>
            </a:r>
            <a:r>
              <a:rPr lang="en-US" b="1" dirty="0" smtClean="0"/>
              <a:t> </a:t>
            </a:r>
            <a:r>
              <a:rPr lang="en-US" b="1" dirty="0" err="1"/>
              <a:t>Ấp</a:t>
            </a:r>
            <a:r>
              <a:rPr lang="en-US" b="1" dirty="0"/>
              <a:t> </a:t>
            </a:r>
            <a:r>
              <a:rPr lang="en-US" b="1" dirty="0" err="1"/>
              <a:t>Nhỏ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7704" y="692696"/>
            <a:ext cx="7560840" cy="4680520"/>
          </a:xfrm>
        </p:spPr>
        <p:txBody>
          <a:bodyPr numCol="2"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Ô Bết-lê-hem, ấp nhỏ này,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Chốn ngươi thật an bình bấy!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Khi ngươi đang giấc mê man không ngờ,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Ánh sao nhẹ lướt êm tờ.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Ấy chốn phát chân quang đời đời,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Trong đường ngươi đang tăm tối,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Xưa bao hi vọng kinh hãi đôi đường,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Bữa nay gặp giữa đêm trường.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Xưa khi Ma-ri sinh Chúa Jê-sus,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Chúng dân thảy thảy đều ngủ;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Thiên binh âu yếm trông nom Con Trời,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Tối nay vừa mới ra đời.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Các thánh sứ cao rao nhiệt thành,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 mừng đêm sinh Con Thánh;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Tôn vinh Thiên Phụ, danh sáng trên trời,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Đất an bình, phước cho người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Ơn ban yên lặng, ơn rất kỳ,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Giữa đêm thanh vắng hùng vĩ;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Hôm nay ơn ấy ban cho tâm nầy,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Cũng yên lặng giống như vậy.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Dẫu Christ đến êm ru lặng bặt,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Tuy đời tội ô sâu sắc,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Nhưng ta, ai người tâm tánh nhu mì,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Christ vui ngự đến trị-vì.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4.Anh em tôi thành tâm kính mời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Thánh Anh Bết-lê-hem đến,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Vô tâm tôi đuổi ra muôn muôn tội,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Quản cai trọn cả tâm này.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Thánh sứ Nô-en rao tận tường,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 trọng đại tin vui sướng;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Xin Em-ma-nu-ên ở trong lòng,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Chúng tôi thành kính phục tòng.A-men.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253</Words>
  <Application>Microsoft Office PowerPoint</Application>
  <PresentationFormat>On-screen Show (4:3)</PresentationFormat>
  <Paragraphs>38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Ô, Bếtlêhem Ấp Nhỏ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Ô, Bếtlêhem Ấp Nhỏ</dc:title>
  <dc:creator>mary</dc:creator>
  <cp:lastModifiedBy>mary</cp:lastModifiedBy>
  <cp:revision>9</cp:revision>
  <dcterms:created xsi:type="dcterms:W3CDTF">2021-09-13T14:47:36Z</dcterms:created>
  <dcterms:modified xsi:type="dcterms:W3CDTF">2021-09-13T17:52:07Z</dcterms:modified>
</cp:coreProperties>
</file>