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97AFD-D9C7-49B7-8068-38885F57003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F1B4B-DC16-485F-92D0-9574160246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Betleem, oras micu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18864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</a:t>
            </a:r>
            <a:r>
              <a:rPr lang="en-US" b="1" dirty="0"/>
              <a:t>, </a:t>
            </a:r>
            <a:r>
              <a:rPr lang="en-US" b="1" dirty="0" err="1"/>
              <a:t>Betleem</a:t>
            </a:r>
            <a:r>
              <a:rPr lang="en-US" b="1" dirty="0"/>
              <a:t>, </a:t>
            </a:r>
            <a:r>
              <a:rPr lang="en-US" b="1" dirty="0" err="1"/>
              <a:t>oras</a:t>
            </a:r>
            <a:r>
              <a:rPr lang="en-US" b="1" dirty="0"/>
              <a:t> </a:t>
            </a:r>
            <a:r>
              <a:rPr lang="en-US" b="1" dirty="0" err="1"/>
              <a:t>micut</a:t>
            </a:r>
            <a:r>
              <a:rPr lang="en-US" b="1" dirty="0"/>
              <a:t>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1920" y="908720"/>
            <a:ext cx="5292080" cy="43924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O, Betleem, oraş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micuţ,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dormi de liniştit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timp ce mii de stele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Aleargă-n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infinit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tine-n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întuneric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„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Lumina“ S-a născut;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iesle-n staul doar ai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Celui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făr’ de-nceput.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Pe când dormeai nepăsător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Mesia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venit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oşti cereşti slăveau în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 ce ne-a iubit.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stele-a dimineţii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Vestiţi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venirea Sa!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Pământu-ntreg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răsune-acum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 de slava Sa!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Azi, Te rugăm, cobori la noi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Copil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Betleem,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Aruncă-afar’ orice păcat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Tine doar Te vrem!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îndulceşte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viaţa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lumea de nevoi;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scumpe Domn Emanuel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rămâi cu noi!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O, Betleem, oras micut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O, Betleem, oras micut  </dc:title>
  <dc:creator>mary</dc:creator>
  <cp:lastModifiedBy>mary</cp:lastModifiedBy>
  <cp:revision>3</cp:revision>
  <dcterms:created xsi:type="dcterms:W3CDTF">2021-09-14T15:43:11Z</dcterms:created>
  <dcterms:modified xsi:type="dcterms:W3CDTF">2021-09-14T17:11:45Z</dcterms:modified>
</cp:coreProperties>
</file>