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CBFD6-C08A-4690-997C-CE0E667C459F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92473-F18C-451B-B288-A9499BA73C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Bethlehem, du kleine Stad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76199"/>
            <a:ext cx="6705600" cy="533401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O Bethlehem, du kleine </a:t>
            </a:r>
            <a:r>
              <a:rPr lang="de-DE" b="1" dirty="0" smtClean="0"/>
              <a:t>Stadt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914400"/>
            <a:ext cx="5486400" cy="41148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Bethlehem, du kleine Stadt, wie stille liegst du hier,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schläfst, und goldne Sternelein ziehn leise über dir.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in den dunklen Gassen, das ewge Licht heut scheint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alle, die da traurig sind und die zuvor geweint.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Des Herren heilige Geburt verkündet hell der Stern,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ewger Friede sei beschert den Menschen nah und fern;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Christus ist geboren, und Engel halten Wacht,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dieweil die Menschen schlafen die ganze dunkle Nacht.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 heilig Kind von Bethlehem, in unsre Herzen komm,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wirf alle unsre Sünden fort und mach uns frei und fromm!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Weihnachtsengel singen die frohe Botschaft hell: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 auch zu uns und bleib bei uns, o Herr Immanuel.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142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Bethlehem, du kleine Stadt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Bethlehem, du kleine Stadt GERMAN</dc:title>
  <dc:creator>FRONT</dc:creator>
  <cp:lastModifiedBy>FRONT</cp:lastModifiedBy>
  <cp:revision>3</cp:revision>
  <dcterms:created xsi:type="dcterms:W3CDTF">2024-11-20T14:21:34Z</dcterms:created>
  <dcterms:modified xsi:type="dcterms:W3CDTF">2024-11-20T14:49:50Z</dcterms:modified>
</cp:coreProperties>
</file>