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425F-CCC6-49BB-A0F5-C2F621ED8CB3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F719-384E-47BD-9F80-CD9347EFA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425F-CCC6-49BB-A0F5-C2F621ED8CB3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F719-384E-47BD-9F80-CD9347EFA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425F-CCC6-49BB-A0F5-C2F621ED8CB3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F719-384E-47BD-9F80-CD9347EFA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425F-CCC6-49BB-A0F5-C2F621ED8CB3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F719-384E-47BD-9F80-CD9347EFA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425F-CCC6-49BB-A0F5-C2F621ED8CB3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F719-384E-47BD-9F80-CD9347EFA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425F-CCC6-49BB-A0F5-C2F621ED8CB3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F719-384E-47BD-9F80-CD9347EFA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425F-CCC6-49BB-A0F5-C2F621ED8CB3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F719-384E-47BD-9F80-CD9347EFA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425F-CCC6-49BB-A0F5-C2F621ED8CB3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F719-384E-47BD-9F80-CD9347EFA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425F-CCC6-49BB-A0F5-C2F621ED8CB3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F719-384E-47BD-9F80-CD9347EFA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425F-CCC6-49BB-A0F5-C2F621ED8CB3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F719-384E-47BD-9F80-CD9347EFA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425F-CCC6-49BB-A0F5-C2F621ED8CB3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8F719-384E-47BD-9F80-CD9347EFA2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5425F-CCC6-49BB-A0F5-C2F621ED8CB3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8F719-384E-47BD-9F80-CD9347EFA2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Little Town of Bethlehem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nting Bayan ng Betlehem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6300192" cy="4046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Munting</a:t>
            </a:r>
            <a:r>
              <a:rPr lang="en-US" b="1" dirty="0" smtClean="0"/>
              <a:t> </a:t>
            </a:r>
            <a:r>
              <a:rPr lang="en-US" b="1" dirty="0" err="1" smtClean="0"/>
              <a:t>Bayan</a:t>
            </a:r>
            <a:r>
              <a:rPr lang="en-US" b="1" dirty="0" smtClean="0"/>
              <a:t> </a:t>
            </a:r>
            <a:r>
              <a:rPr lang="en-US" b="1" dirty="0" err="1" smtClean="0"/>
              <a:t>ng</a:t>
            </a:r>
            <a:r>
              <a:rPr lang="en-US" b="1" dirty="0" smtClean="0"/>
              <a:t> </a:t>
            </a:r>
            <a:r>
              <a:rPr lang="en-US" b="1" dirty="0" err="1" smtClean="0"/>
              <a:t>Betlehem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5856" y="476672"/>
            <a:ext cx="5400600" cy="6237312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Bethlehem, Sa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pakahimbing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Tahimik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nanagniningning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bitwi’n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Ngunit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lansangan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Sumitkat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Bayan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pangakong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hinintay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birhen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isinilang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nagawitan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luwalhati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lupa’y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Kapayapaan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kinalugdan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tahimik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Kaloob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Gayon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ibinigay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handdog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man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pagparito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Ngunit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magsisitanggap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Kristo’y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ditong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ganap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Banal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sanggol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Manaog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dalangin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Al’sin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sala’t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linisin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Mabuting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Balitang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napakinggan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Nagsakatawan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Sa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ami’y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manahan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Amen.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137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Munting Bayan ng Betlehem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Munting Bayan ng Betlehem</dc:title>
  <dc:creator>mary</dc:creator>
  <cp:lastModifiedBy>mary</cp:lastModifiedBy>
  <cp:revision>31</cp:revision>
  <dcterms:created xsi:type="dcterms:W3CDTF">2021-09-10T17:04:49Z</dcterms:created>
  <dcterms:modified xsi:type="dcterms:W3CDTF">2021-09-13T20:30:31Z</dcterms:modified>
</cp:coreProperties>
</file>