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5EDB1-2C85-4C23-8602-72F8A4266076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90F1-2D1A-4BFC-81A9-109123A5CC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This is the day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ột Ngày Tươi Mới  by Les Garre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96752"/>
            <a:ext cx="8132440" cy="722511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Một Ngày Tươi </a:t>
            </a:r>
            <a:r>
              <a:rPr lang="vi-VN" b="1" dirty="0" smtClean="0"/>
              <a:t>Mới </a:t>
            </a:r>
            <a:r>
              <a:rPr lang="en-US" b="1" dirty="0" smtClean="0"/>
              <a:t> </a:t>
            </a:r>
            <a:r>
              <a:rPr lang="vi-VN" b="1" dirty="0" smtClean="0"/>
              <a:t>by Les Garrett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6120680" cy="2448272"/>
          </a:xfrm>
        </p:spPr>
        <p:txBody>
          <a:bodyPr>
            <a:norm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Một ngày tươi mới   Một ngày tươi mới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đã ban cho ta   Cha đã ban cho ta 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Nào cùng mừng vui  Nào cùng mừng vui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đến tôn thờ Ngài  Ta đến tôn thờ Ngài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Hãy đến với Chúa Danh Chúa Cha nhân từ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Hãy đến với Chúa Danh Chúa Cha nhân từ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ngày hôm nay vì ngày hôm nay Cha đã ban cho ta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74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Một Ngày Tươi Mới  by Les Garrett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Ngày Tươi Mới</dc:title>
  <dc:creator>mary</dc:creator>
  <cp:lastModifiedBy>mary</cp:lastModifiedBy>
  <cp:revision>6</cp:revision>
  <dcterms:created xsi:type="dcterms:W3CDTF">2021-09-24T19:21:48Z</dcterms:created>
  <dcterms:modified xsi:type="dcterms:W3CDTF">2021-09-25T17:54:41Z</dcterms:modified>
</cp:coreProperties>
</file>