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C52F0-ABF8-4874-B144-BA5ED92E5A6B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5E5F1-8698-40CF-B567-46642937EC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gb’ohun Jesu t’o wip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83264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 </a:t>
            </a:r>
            <a:r>
              <a:rPr lang="en-US" b="1" dirty="0" err="1"/>
              <a:t>gb’ohun</a:t>
            </a:r>
            <a:r>
              <a:rPr lang="en-US" b="1" dirty="0"/>
              <a:t> </a:t>
            </a:r>
            <a:r>
              <a:rPr lang="en-US" b="1" dirty="0" err="1"/>
              <a:t>Jesu</a:t>
            </a:r>
            <a:r>
              <a:rPr lang="en-US" b="1" dirty="0"/>
              <a:t> </a:t>
            </a:r>
            <a:r>
              <a:rPr lang="en-US" b="1" dirty="0" err="1"/>
              <a:t>t’o</a:t>
            </a:r>
            <a:r>
              <a:rPr lang="en-US" b="1" dirty="0"/>
              <a:t> wipe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25352"/>
            <a:ext cx="7200800" cy="583264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gb’ohun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wipe,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okan-aya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are 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mo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r’ibi-’simi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‘nu mi dun.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gb’ohun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wipe,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‘ye fun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l’ofe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tutu,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d’alaye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gb’ohun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wipe,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Mole aye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mole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155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 gb’ohun Jesu t’o wipe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 gb’ohun Jesu t’o wipe </dc:title>
  <dc:creator>mary</dc:creator>
  <cp:lastModifiedBy>mary</cp:lastModifiedBy>
  <cp:revision>5</cp:revision>
  <dcterms:created xsi:type="dcterms:W3CDTF">2021-08-15T19:30:17Z</dcterms:created>
  <dcterms:modified xsi:type="dcterms:W3CDTF">2021-09-09T15:39:59Z</dcterms:modified>
</cp:coreProperties>
</file>