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17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0BDD-AE43-4CDE-85C8-251D338D8893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1EA0-C24D-450A-B818-C041669A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0BDD-AE43-4CDE-85C8-251D338D8893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1EA0-C24D-450A-B818-C041669A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0BDD-AE43-4CDE-85C8-251D338D8893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1EA0-C24D-450A-B818-C041669A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0BDD-AE43-4CDE-85C8-251D338D8893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1EA0-C24D-450A-B818-C041669A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0BDD-AE43-4CDE-85C8-251D338D8893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1EA0-C24D-450A-B818-C041669A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0BDD-AE43-4CDE-85C8-251D338D8893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1EA0-C24D-450A-B818-C041669A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0BDD-AE43-4CDE-85C8-251D338D8893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1EA0-C24D-450A-B818-C041669A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0BDD-AE43-4CDE-85C8-251D338D8893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1EA0-C24D-450A-B818-C041669A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0BDD-AE43-4CDE-85C8-251D338D8893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1EA0-C24D-450A-B818-C041669A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0BDD-AE43-4CDE-85C8-251D338D8893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1EA0-C24D-450A-B818-C041669A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0BDD-AE43-4CDE-85C8-251D338D8893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1EA0-C24D-450A-B818-C041669A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90BDD-AE43-4CDE-85C8-251D338D8893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A1EA0-C24D-450A-B818-C041669A6B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syurkan Raja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Masyurkan</a:t>
            </a:r>
            <a:r>
              <a:rPr lang="en-US" b="1" dirty="0" smtClean="0"/>
              <a:t> </a:t>
            </a:r>
            <a:r>
              <a:rPr lang="en-US" b="1" dirty="0" err="1" smtClean="0"/>
              <a:t>Rajamu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838200"/>
            <a:ext cx="5867400" cy="38862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Masyurkan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sembahlah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Angkatlah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bernyanyi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Reff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Bernyanyilah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dengan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hati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bergemar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memuji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Dia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memerintah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bertakhta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Kunci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k'rajaan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dib'rikan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Masyurkan Rajamu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Masyurkan Rajamu</dc:title>
  <dc:creator>FRONT</dc:creator>
  <cp:lastModifiedBy>FRONT</cp:lastModifiedBy>
  <cp:revision>3</cp:revision>
  <dcterms:created xsi:type="dcterms:W3CDTF">2024-07-22T20:44:18Z</dcterms:created>
  <dcterms:modified xsi:type="dcterms:W3CDTF">2024-07-22T21:02:54Z</dcterms:modified>
</cp:coreProperties>
</file>