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379B-F2D5-4A1C-BC66-6E51CF1784D2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565E-EDF2-4A56-9D3D-36358E3BDD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 cstate="print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‘Ku Nyanyikan Kuasa-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‘Ku </a:t>
            </a:r>
            <a:r>
              <a:rPr lang="en-US" b="1" dirty="0" err="1" smtClean="0"/>
              <a:t>Nyanyikan</a:t>
            </a:r>
            <a:r>
              <a:rPr lang="en-US" b="1" dirty="0" smtClean="0"/>
              <a:t> </a:t>
            </a:r>
            <a:r>
              <a:rPr lang="en-US" b="1" dirty="0" err="1" smtClean="0"/>
              <a:t>Kuasa-Nya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328592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1.‘Ku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terbentang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menudung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p’rintah-Nya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2.‘Ku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mencipta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Terpancar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keagunganMu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3.Seluruh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berg’rak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p’rintah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‘Ku Nyanyikan Kuasa-Nya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‘Ku Nyanyikan Kuasa-Nya</dc:title>
  <dc:creator>mary</dc:creator>
  <cp:lastModifiedBy>mary</cp:lastModifiedBy>
  <cp:revision>4</cp:revision>
  <dcterms:created xsi:type="dcterms:W3CDTF">2021-09-27T15:44:01Z</dcterms:created>
  <dcterms:modified xsi:type="dcterms:W3CDTF">2021-09-27T17:32:08Z</dcterms:modified>
</cp:coreProperties>
</file>