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2EC3F-92D6-4290-8C65-1B173A15F0D1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F5665-44AF-4654-A975-7BF3525768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us Tuhan mem’rintah sem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6864" cy="62068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Kristus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b="1" dirty="0"/>
              <a:t> </a:t>
            </a:r>
            <a:r>
              <a:rPr lang="en-US" b="1" dirty="0" err="1"/>
              <a:t>mem’rintah</a:t>
            </a:r>
            <a:r>
              <a:rPr lang="en-US" b="1" dirty="0"/>
              <a:t> </a:t>
            </a:r>
            <a:r>
              <a:rPr lang="en-US" b="1" dirty="0" err="1"/>
              <a:t>semesta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484784"/>
            <a:ext cx="4248472" cy="458606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1.Kristus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mem’rintah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bertakhta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arasnya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2.Bangsa-bangsa, raja-raja,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3.Semua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anak-anak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masyurkan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lengkaplah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Kristus Tuhan mem’rintah semesta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Kristus Tuhan mem’rintah semesta</dc:title>
  <dc:creator>mary</dc:creator>
  <cp:lastModifiedBy>mary</cp:lastModifiedBy>
  <cp:revision>5</cp:revision>
  <dcterms:created xsi:type="dcterms:W3CDTF">2021-09-05T21:30:12Z</dcterms:created>
  <dcterms:modified xsi:type="dcterms:W3CDTF">2021-09-06T17:42:03Z</dcterms:modified>
</cp:coreProperties>
</file>