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F6B6-2F52-4E64-9FDD-55FF0BBED52E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64E-04C6-4CA0-A001-B0C8485B3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F6B6-2F52-4E64-9FDD-55FF0BBED52E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64E-04C6-4CA0-A001-B0C8485B3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F6B6-2F52-4E64-9FDD-55FF0BBED52E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64E-04C6-4CA0-A001-B0C8485B3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F6B6-2F52-4E64-9FDD-55FF0BBED52E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64E-04C6-4CA0-A001-B0C8485B3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F6B6-2F52-4E64-9FDD-55FF0BBED52E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64E-04C6-4CA0-A001-B0C8485B3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F6B6-2F52-4E64-9FDD-55FF0BBED52E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64E-04C6-4CA0-A001-B0C8485B3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F6B6-2F52-4E64-9FDD-55FF0BBED52E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64E-04C6-4CA0-A001-B0C8485B3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F6B6-2F52-4E64-9FDD-55FF0BBED52E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64E-04C6-4CA0-A001-B0C8485B3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F6B6-2F52-4E64-9FDD-55FF0BBED52E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64E-04C6-4CA0-A001-B0C8485B3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F6B6-2F52-4E64-9FDD-55FF0BBED52E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64E-04C6-4CA0-A001-B0C8485B3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DF6B6-2F52-4E64-9FDD-55FF0BBED52E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8D664E-04C6-4CA0-A001-B0C8485B361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DF6B6-2F52-4E64-9FDD-55FF0BBED52E}" type="datetimeFigureOut">
              <a:rPr lang="en-US" smtClean="0"/>
              <a:pPr/>
              <a:t>9/21/2021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8D664E-04C6-4CA0-A001-B0C8485B361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Our Great Savior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ruselamat kita yang besar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5656" y="188640"/>
            <a:ext cx="6192688" cy="38985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Juruselamat</a:t>
            </a:r>
            <a:r>
              <a:rPr lang="en-US" b="1" dirty="0" smtClean="0"/>
              <a:t> </a:t>
            </a:r>
            <a:r>
              <a:rPr lang="en-US" b="1" dirty="0" err="1"/>
              <a:t>kita</a:t>
            </a:r>
            <a:r>
              <a:rPr lang="en-US" b="1" dirty="0"/>
              <a:t> yang </a:t>
            </a:r>
            <a:r>
              <a:rPr lang="en-US" b="1" dirty="0" err="1"/>
              <a:t>besar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1124744"/>
            <a:ext cx="5976664" cy="501811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Sobat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berdosa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kekasih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Kawan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set’ru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melawanku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Juru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S’lamatku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b="1" dirty="0" err="1" smtClean="0">
                <a:solidFill>
                  <a:srgbClr val="FF0000"/>
                </a:solidFill>
              </a:rPr>
              <a:t>Haleluya</a:t>
            </a:r>
            <a:r>
              <a:rPr lang="en-US" b="1" dirty="0" smtClean="0">
                <a:solidFill>
                  <a:srgbClr val="FF0000"/>
                </a:solidFill>
              </a:rPr>
              <a:t>! </a:t>
            </a:r>
            <a:r>
              <a:rPr lang="en-US" b="1" dirty="0" err="1" smtClean="0">
                <a:solidFill>
                  <a:srgbClr val="FF0000"/>
                </a:solidFill>
              </a:rPr>
              <a:t>Juru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S'lamat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Yesus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Sobat</a:t>
            </a:r>
            <a:r>
              <a:rPr lang="en-US" b="1" dirty="0" smtClean="0">
                <a:solidFill>
                  <a:srgbClr val="FF0000"/>
                </a:solidFill>
              </a:rPr>
              <a:t> yang </a:t>
            </a:r>
            <a:r>
              <a:rPr lang="en-US" b="1" dirty="0" err="1" smtClean="0">
                <a:solidFill>
                  <a:srgbClr val="FF0000"/>
                </a:solidFill>
              </a:rPr>
              <a:t>benar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rgbClr val="FF0000"/>
                </a:solidFill>
              </a:rPr>
              <a:t>Serta, </a:t>
            </a:r>
            <a:r>
              <a:rPr lang="en-US" b="1" dirty="0" err="1" smtClean="0">
                <a:solidFill>
                  <a:srgbClr val="FF0000"/>
                </a:solidFill>
              </a:rPr>
              <a:t>kawal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hingga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tamat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kasih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tolong-Nya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besar</a:t>
            </a:r>
            <a:r>
              <a:rPr lang="en-US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2.'Ku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lemah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s'ringkali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pencobaan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g’lap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kuatkan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menanglah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'Ku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berlindunglah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pada-Nya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3.Yesus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tolong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susah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biar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ombak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menempuh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Rasa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pecah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g'lisah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hiburkan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jiwaku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4.Yesus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Penopang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Penjaga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badai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menerjang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topan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bencanapun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tetap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beserta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5.Yesus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s’galanya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sejak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men’rimaku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Pengampunan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t’lah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b’rikan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‘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milik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-Mu.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117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Juruselamat kita yang besar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Juruselamat kita yang besar </dc:title>
  <dc:creator>mary</dc:creator>
  <cp:lastModifiedBy>mary</cp:lastModifiedBy>
  <cp:revision>8</cp:revision>
  <dcterms:created xsi:type="dcterms:W3CDTF">2021-09-20T20:55:43Z</dcterms:created>
  <dcterms:modified xsi:type="dcterms:W3CDTF">2021-09-21T17:02:33Z</dcterms:modified>
</cp:coreProperties>
</file>