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82A8D-AAFF-482B-B8C2-FE0B0F6601B8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F1DE-1D28-4F11-A88C-F9898CA207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82A8D-AAFF-482B-B8C2-FE0B0F6601B8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F1DE-1D28-4F11-A88C-F9898CA207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82A8D-AAFF-482B-B8C2-FE0B0F6601B8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F1DE-1D28-4F11-A88C-F9898CA207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82A8D-AAFF-482B-B8C2-FE0B0F6601B8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F1DE-1D28-4F11-A88C-F9898CA207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82A8D-AAFF-482B-B8C2-FE0B0F6601B8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F1DE-1D28-4F11-A88C-F9898CA207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82A8D-AAFF-482B-B8C2-FE0B0F6601B8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F1DE-1D28-4F11-A88C-F9898CA207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82A8D-AAFF-482B-B8C2-FE0B0F6601B8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F1DE-1D28-4F11-A88C-F9898CA207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82A8D-AAFF-482B-B8C2-FE0B0F6601B8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F1DE-1D28-4F11-A88C-F9898CA207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82A8D-AAFF-482B-B8C2-FE0B0F6601B8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F1DE-1D28-4F11-A88C-F9898CA207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82A8D-AAFF-482B-B8C2-FE0B0F6601B8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F1DE-1D28-4F11-A88C-F9898CA207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82A8D-AAFF-482B-B8C2-FE0B0F6601B8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9F1DE-1D28-4F11-A88C-F9898CA2071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82A8D-AAFF-482B-B8C2-FE0B0F6601B8}" type="datetimeFigureOut">
              <a:rPr lang="en-US" smtClean="0"/>
              <a:pPr/>
              <a:t>9/1/2021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9F1DE-1D28-4F11-A88C-F9898CA2071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ight of the world is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ús es la luz del mund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63480" y="116632"/>
            <a:ext cx="4680520" cy="1584176"/>
          </a:xfrm>
        </p:spPr>
        <p:txBody>
          <a:bodyPr>
            <a:normAutofit/>
          </a:bodyPr>
          <a:lstStyle/>
          <a:p>
            <a:r>
              <a:rPr lang="es-ES" sz="4800" b="1" dirty="0"/>
              <a:t>Jesús es </a:t>
            </a:r>
            <a:r>
              <a:rPr lang="es-ES" sz="4800" b="1" dirty="0" smtClean="0"/>
              <a:t/>
            </a:r>
            <a:br>
              <a:rPr lang="es-ES" sz="4800" b="1" dirty="0" smtClean="0"/>
            </a:br>
            <a:r>
              <a:rPr lang="es-ES" sz="4800" b="1" dirty="0" smtClean="0"/>
              <a:t>la </a:t>
            </a:r>
            <a:r>
              <a:rPr lang="es-ES" sz="4800" b="1" dirty="0"/>
              <a:t>luz del mundo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961456"/>
            <a:ext cx="8748464" cy="4896544"/>
          </a:xfrm>
        </p:spPr>
        <p:txBody>
          <a:bodyPr numCol="2"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El mundo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perdido  en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pecado se vio: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Jesús es la luz del mundo;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 en las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tinieblas la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gloria brilló: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Jesús es la luz del mundo.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¡Ven a la luz; no quieras perder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gozo perfecto al amanecer!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Yo ciego fui, mas ya puedo ver.</a:t>
            </a: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¡Jesús es la luz del mundo!</a:t>
            </a:r>
          </a:p>
          <a:p>
            <a:pPr algn="l"/>
            <a:endParaRPr lang="es-E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Vivir en él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vuelve la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noche en día: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Jesús es la luz del mundo;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andemos en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luz 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sigamos al guía: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Jesús es la luz del mundo.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¡Oh ciegos 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presos del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lóbrego error!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Jesús es la luz del mundo;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él manda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lavaros  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 su fulgor: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Jesús es la luz del mundo.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Ni soles ni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lunas el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cielo tendrá: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Jesús es la luz del mundo;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luz de su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rostro lo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iluminará: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Jesús es la luz del mundo.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164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Jesús es  la luz del mundo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Jesús es la luz del mundo</dc:title>
  <dc:creator>mary</dc:creator>
  <cp:lastModifiedBy>mary</cp:lastModifiedBy>
  <cp:revision>8</cp:revision>
  <dcterms:created xsi:type="dcterms:W3CDTF">2021-08-26T15:17:24Z</dcterms:created>
  <dcterms:modified xsi:type="dcterms:W3CDTF">2021-09-01T17:50:05Z</dcterms:modified>
</cp:coreProperties>
</file>