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7AA1-3CBD-4A2E-8F20-57BA5EE6D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C41B1-9C76-495D-B7C3-D1B23C497A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yo joba ni gbogb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joba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gbogbo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776864" cy="5400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gbadura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g’oke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oniruru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Oba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K’angel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t’orin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aye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yo joba ni gbogbo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yo joba ni gbogbo</dc:title>
  <dc:creator>mary</dc:creator>
  <cp:lastModifiedBy>mary</cp:lastModifiedBy>
  <cp:revision>8</cp:revision>
  <dcterms:created xsi:type="dcterms:W3CDTF">2021-09-05T21:12:59Z</dcterms:created>
  <dcterms:modified xsi:type="dcterms:W3CDTF">2021-09-06T18:19:18Z</dcterms:modified>
</cp:coreProperties>
</file>