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BB008-88FC-47E0-80A4-8607B2F8A545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833B2-FB61-4E20-8FFB-3D2C3DA966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eard the Voice of Jesus S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 gb’ohun Jesu t’o wip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120680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Ich</a:t>
            </a:r>
            <a:r>
              <a:rPr lang="en-US" b="1" dirty="0" smtClean="0"/>
              <a:t> </a:t>
            </a:r>
            <a:r>
              <a:rPr lang="en-US" b="1" dirty="0" err="1" smtClean="0"/>
              <a:t>hörte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Freundesruf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097360"/>
            <a:ext cx="7488832" cy="576064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hörte Jesu Freundesruf: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"Komm her, belad'nes Herz,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meinem Herzen find'st du Ruh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allen deinen Schmerz."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kam zu Ihm, so wie ich war,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beladen, krank und matt;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schenkte Er mir Fried und Ruh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freier Huld und Gnad"!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hörte Jesu Freundesruf: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"Wer durstig ist, der komm,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wer kein Geld hat, trinke nur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umsonst vom Lebensstrom!"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kam zu Jesus und ich trank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aus dieser heil'gen Flut,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ward der Seele Durst gestillt,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leb ich durch Sein Blut.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hörte Jesu Freundesruf: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"Ich bin das Licht der Welt;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Finsternis blick auf zu mir,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wird dein Weg erhellt!"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schaute auf und fand in Ihm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schönen Morgenstern,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wandle nun in Seinem Licht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zur Heimat, zu dem Herrn.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157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Ich hörte Jesu Freundesruf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Ich hörte Jesu Freundesruf</dc:title>
  <dc:creator>mary</dc:creator>
  <cp:lastModifiedBy>mary</cp:lastModifiedBy>
  <cp:revision>6</cp:revision>
  <dcterms:created xsi:type="dcterms:W3CDTF">2021-09-07T15:31:33Z</dcterms:created>
  <dcterms:modified xsi:type="dcterms:W3CDTF">2021-09-09T15:29:55Z</dcterms:modified>
</cp:coreProperties>
</file>