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B3571-B4F3-4900-B4B2-F4F1E481D82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C2F92-BF35-46AE-A3F1-E73EE5823F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ờ được chiêm ngưỡng thập gi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5256584" cy="332656"/>
          </a:xfrm>
        </p:spPr>
        <p:txBody>
          <a:bodyPr>
            <a:noAutofit/>
          </a:bodyPr>
          <a:lstStyle/>
          <a:p>
            <a:r>
              <a:rPr lang="vi-VN" sz="3600" b="1" dirty="0"/>
              <a:t>Giờ Được Chiêm Ngưỡng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548680"/>
            <a:ext cx="4680520" cy="501811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1.Giờ được chiêm ngưỡng thập giá quí hoá,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Đông Cung Thánh xưa chịu hình đây.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thật coi phú quí thảy lỗ cả,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quyết bỏ hết kiêu ngạo tâm tánh này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Nguyền Giê-xu giúp tôi chẳng khoe khoang,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 khoe ơn Chúa bỏ mình vì tôi.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vật hư ảo xưa mãi mê man,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đem dâng nơi thập tự giá rồi.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Nhìn đầu, tay, chân Chúa cám cảnh bấy!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Yêu thương bi đát chung hoà giọt rơi.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nghìn xưa chẳng chi sánh cảnh ấy,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 thấy mão miện bằng gai khác đời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Mình Ngài lưu huyết dường khoác xích y.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Tay, chân đinh đóng khổ hình vì tôi.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này tôi kể mình đã chết đi,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cõi thế đối tôi thật như chết rồi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Dầu rằng tôi có toàn cả thế giới,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đem dâng cho Chúa vẫn hèn mọn thay!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Kỳ diệu thay ái tình Chúa thắm tươi,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xui tôi vui dâng hồn, thân cả rày.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Giờ Được Chiêm Ngưỡng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Giờ Được Chiêm Ngưỡng</dc:title>
  <dc:creator>mary</dc:creator>
  <cp:lastModifiedBy>mary</cp:lastModifiedBy>
  <cp:revision>11</cp:revision>
  <dcterms:created xsi:type="dcterms:W3CDTF">2021-09-28T16:31:41Z</dcterms:created>
  <dcterms:modified xsi:type="dcterms:W3CDTF">2021-09-28T18:26:52Z</dcterms:modified>
</cp:coreProperties>
</file>