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AC8D-DCE7-4808-9374-8B1C2742EB9B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D2A3-D35E-4CCD-9451-520E05D56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AC8D-DCE7-4808-9374-8B1C2742EB9B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D2A3-D35E-4CCD-9451-520E05D56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AC8D-DCE7-4808-9374-8B1C2742EB9B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D2A3-D35E-4CCD-9451-520E05D56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AC8D-DCE7-4808-9374-8B1C2742EB9B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D2A3-D35E-4CCD-9451-520E05D56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AC8D-DCE7-4808-9374-8B1C2742EB9B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D2A3-D35E-4CCD-9451-520E05D56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AC8D-DCE7-4808-9374-8B1C2742EB9B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D2A3-D35E-4CCD-9451-520E05D56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AC8D-DCE7-4808-9374-8B1C2742EB9B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D2A3-D35E-4CCD-9451-520E05D56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AC8D-DCE7-4808-9374-8B1C2742EB9B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D2A3-D35E-4CCD-9451-520E05D56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AC8D-DCE7-4808-9374-8B1C2742EB9B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D2A3-D35E-4CCD-9451-520E05D56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AC8D-DCE7-4808-9374-8B1C2742EB9B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D2A3-D35E-4CCD-9451-520E05D56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AC8D-DCE7-4808-9374-8B1C2742EB9B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D2A3-D35E-4CCD-9451-520E05D56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0AC8D-DCE7-4808-9374-8B1C2742EB9B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CD2A3-D35E-4CCD-9451-520E05D56A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bati mori agbeleb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608512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Gbati</a:t>
            </a:r>
            <a:r>
              <a:rPr lang="en-US" b="1" dirty="0" smtClean="0"/>
              <a:t> </a:t>
            </a:r>
            <a:r>
              <a:rPr lang="en-US" b="1" dirty="0" err="1" smtClean="0"/>
              <a:t>mori</a:t>
            </a:r>
            <a:r>
              <a:rPr lang="en-US" b="1" dirty="0" smtClean="0"/>
              <a:t> </a:t>
            </a:r>
            <a:r>
              <a:rPr lang="en-US" b="1" dirty="0" err="1" smtClean="0"/>
              <a:t>agbelebu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5816" y="548680"/>
            <a:ext cx="3528392" cy="494610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agbelebu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Oba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s’ofo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nhale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lat’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B’ikanu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Banuje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aye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mi;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nyanilenu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mi.Amin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106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Gbati mori agbelebu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Gbati mori agbelebu</dc:title>
  <dc:creator>mary</dc:creator>
  <cp:lastModifiedBy>mary</cp:lastModifiedBy>
  <cp:revision>10</cp:revision>
  <dcterms:created xsi:type="dcterms:W3CDTF">2021-09-28T16:10:19Z</dcterms:created>
  <dcterms:modified xsi:type="dcterms:W3CDTF">2021-09-29T16:52:54Z</dcterms:modified>
</cp:coreProperties>
</file>