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E152C-FBC4-440D-B922-77EAEED9B76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C91AF-5E50-4856-8664-8FE661AEA7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Malam Sunyi Bethlehe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6084168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Di </a:t>
            </a:r>
            <a:r>
              <a:rPr lang="en-US" b="1" dirty="0" err="1"/>
              <a:t>Malam</a:t>
            </a:r>
            <a:r>
              <a:rPr lang="en-US" b="1" dirty="0"/>
              <a:t> </a:t>
            </a:r>
            <a:r>
              <a:rPr lang="en-US" b="1" dirty="0" err="1"/>
              <a:t>Sunyi</a:t>
            </a:r>
            <a:r>
              <a:rPr lang="en-US" b="1" dirty="0"/>
              <a:t> Bethlehem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764704"/>
            <a:ext cx="5249688" cy="46805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nyenyak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tidurlah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Terwujud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tidurlah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Masyurkan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kecil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Imanuel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 Malam Sunyi Bethlehem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 Malam Sunyi Bethlehem </dc:title>
  <dc:creator>mary</dc:creator>
  <cp:lastModifiedBy>mary</cp:lastModifiedBy>
  <cp:revision>8</cp:revision>
  <dcterms:created xsi:type="dcterms:W3CDTF">2021-09-10T16:18:47Z</dcterms:created>
  <dcterms:modified xsi:type="dcterms:W3CDTF">2021-09-10T18:23:41Z</dcterms:modified>
</cp:coreProperties>
</file>