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6CA-4FD2-4F78-976B-870BBDFE9D1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CB96-5CB6-426B-8F31-43FFD19750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6CA-4FD2-4F78-976B-870BBDFE9D1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CB96-5CB6-426B-8F31-43FFD19750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6CA-4FD2-4F78-976B-870BBDFE9D1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CB96-5CB6-426B-8F31-43FFD19750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6CA-4FD2-4F78-976B-870BBDFE9D1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CB96-5CB6-426B-8F31-43FFD19750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6CA-4FD2-4F78-976B-870BBDFE9D1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CB96-5CB6-426B-8F31-43FFD19750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6CA-4FD2-4F78-976B-870BBDFE9D1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CB96-5CB6-426B-8F31-43FFD19750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6CA-4FD2-4F78-976B-870BBDFE9D1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CB96-5CB6-426B-8F31-43FFD19750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6CA-4FD2-4F78-976B-870BBDFE9D1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CB96-5CB6-426B-8F31-43FFD19750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6CA-4FD2-4F78-976B-870BBDFE9D1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CB96-5CB6-426B-8F31-43FFD19750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6CA-4FD2-4F78-976B-870BBDFE9D1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CB96-5CB6-426B-8F31-43FFD19750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6CA-4FD2-4F78-976B-870BBDFE9D1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CB96-5CB6-426B-8F31-43FFD19750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7E6CA-4FD2-4F78-976B-870BBDFE9D1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BCB96-5CB6-426B-8F31-43FFD19750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reat Savior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ứu Chúa Siêu Việ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248472" cy="65050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Cứu</a:t>
            </a:r>
            <a:r>
              <a:rPr lang="en-US" b="1" dirty="0"/>
              <a:t> </a:t>
            </a:r>
            <a:r>
              <a:rPr lang="en-US" b="1" dirty="0" err="1"/>
              <a:t>Chúa</a:t>
            </a:r>
            <a:r>
              <a:rPr lang="en-US" b="1" dirty="0"/>
              <a:t> </a:t>
            </a:r>
            <a:r>
              <a:rPr lang="en-US" b="1" dirty="0" err="1"/>
              <a:t>Siêu</a:t>
            </a:r>
            <a:r>
              <a:rPr lang="en-US" b="1" dirty="0"/>
              <a:t> </a:t>
            </a:r>
            <a:r>
              <a:rPr lang="en-US" b="1" dirty="0" err="1"/>
              <a:t>Việt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9144000" cy="4896544"/>
          </a:xfrm>
        </p:spPr>
        <p:txBody>
          <a:bodyPr numCol="2">
            <a:noAutofit/>
          </a:bodyPr>
          <a:lstStyle/>
          <a:p>
            <a:pPr algn="l"/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 Jêsus, bạn thiết của muôn tội nhân,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Jêsus yêu tôi ngàn muôn phần.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Bè bạn lừa dối tôi, ác nhân phục quanh,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Chúa giữ tôi luôn được vẹn lành.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rgbClr val="FF0000"/>
                </a:solidFill>
              </a:rPr>
              <a:t>ĐK </a:t>
            </a:r>
            <a:r>
              <a:rPr lang="vi-VN" sz="1800" b="1" i="1" dirty="0">
                <a:solidFill>
                  <a:srgbClr val="FF0000"/>
                </a:solidFill>
              </a:rPr>
              <a:t>:</a:t>
            </a:r>
            <a:br>
              <a:rPr lang="vi-VN" sz="1800" b="1" i="1" dirty="0">
                <a:solidFill>
                  <a:srgbClr val="FF0000"/>
                </a:solidFill>
              </a:rPr>
            </a:br>
            <a:r>
              <a:rPr lang="vi-VN" sz="1800" b="1" i="1" dirty="0">
                <a:solidFill>
                  <a:srgbClr val="FF0000"/>
                </a:solidFill>
              </a:rPr>
              <a:t>Ha-lê-lu-gia! Cứu Chúa siêu việt;</a:t>
            </a:r>
            <a:br>
              <a:rPr lang="vi-VN" sz="1800" b="1" i="1" dirty="0">
                <a:solidFill>
                  <a:srgbClr val="FF0000"/>
                </a:solidFill>
              </a:rPr>
            </a:br>
            <a:r>
              <a:rPr lang="vi-VN" sz="1800" b="1" i="1" dirty="0">
                <a:solidFill>
                  <a:srgbClr val="FF0000"/>
                </a:solidFill>
              </a:rPr>
              <a:t>Ha-lê-lu-gia! Chúa bạn hiền;</a:t>
            </a:r>
            <a:br>
              <a:rPr lang="vi-VN" sz="1800" b="1" i="1" dirty="0">
                <a:solidFill>
                  <a:srgbClr val="FF0000"/>
                </a:solidFill>
              </a:rPr>
            </a:br>
            <a:r>
              <a:rPr lang="vi-VN" sz="1800" b="1" i="1" dirty="0">
                <a:solidFill>
                  <a:srgbClr val="FF0000"/>
                </a:solidFill>
              </a:rPr>
              <a:t>Cứu rỗi giúp đỡ yêu thương chẳng rời,</a:t>
            </a:r>
            <a:br>
              <a:rPr lang="vi-VN" sz="1800" b="1" i="1" dirty="0">
                <a:solidFill>
                  <a:srgbClr val="FF0000"/>
                </a:solidFill>
              </a:rPr>
            </a:br>
            <a:r>
              <a:rPr lang="vi-VN" sz="1800" b="1" i="1" dirty="0">
                <a:solidFill>
                  <a:srgbClr val="FF0000"/>
                </a:solidFill>
              </a:rPr>
              <a:t>Jêsus ở bên tôi trọn đời.</a:t>
            </a:r>
            <a:r>
              <a:rPr lang="vi-VN" sz="1800" b="1" dirty="0" smtClean="0">
                <a:solidFill>
                  <a:srgbClr val="FF0000"/>
                </a:solidFill>
              </a:rPr>
              <a:t/>
            </a:r>
            <a:br>
              <a:rPr lang="vi-VN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 Jê-sus, Thần năng kẻ suy nhược nay,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Suốt nhất sinh tôi nguyện nương Ngài;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Hồi rèn luyện cơn thử thách sầu cay,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Chúa thắng ban linh lực dư đầy.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 Jêsus, nguồn nâng đỡ bao sầu tâm,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Giúp tôi khi ba đào vang ầm.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Dầu khi lòng tan vỡ muôn sầu sanh,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Cứu Chúa Jêsus Ngài rịt lành.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 Jêsus, giờ con tiếp nghinh Ngài đây,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Chính Chúa nơi con nhận ơn đầy;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Thật tôi con ơn Chúa tha tội nay,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Chúa của con, con thuộc Chúa rày.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Cứu Chúa Siêu Việt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Cứu Chúa Siêu Việt</dc:title>
  <dc:creator>mary</dc:creator>
  <cp:lastModifiedBy>mary</cp:lastModifiedBy>
  <cp:revision>6</cp:revision>
  <dcterms:created xsi:type="dcterms:W3CDTF">2021-08-17T15:47:40Z</dcterms:created>
  <dcterms:modified xsi:type="dcterms:W3CDTF">2021-09-20T20:22:24Z</dcterms:modified>
</cp:coreProperties>
</file>