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8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75921-498F-44BF-BA7B-393357D7ECF5}" type="datetimeFigureOut">
              <a:rPr lang="en-US" smtClean="0"/>
              <a:pPr/>
              <a:t>9/17/2021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33A69-6A04-4E71-B4A8-272E7D2933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75921-498F-44BF-BA7B-393357D7ECF5}" type="datetimeFigureOut">
              <a:rPr lang="en-US" smtClean="0"/>
              <a:pPr/>
              <a:t>9/17/2021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33A69-6A04-4E71-B4A8-272E7D2933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75921-498F-44BF-BA7B-393357D7ECF5}" type="datetimeFigureOut">
              <a:rPr lang="en-US" smtClean="0"/>
              <a:pPr/>
              <a:t>9/17/2021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33A69-6A04-4E71-B4A8-272E7D2933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75921-498F-44BF-BA7B-393357D7ECF5}" type="datetimeFigureOut">
              <a:rPr lang="en-US" smtClean="0"/>
              <a:pPr/>
              <a:t>9/17/2021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33A69-6A04-4E71-B4A8-272E7D2933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75921-498F-44BF-BA7B-393357D7ECF5}" type="datetimeFigureOut">
              <a:rPr lang="en-US" smtClean="0"/>
              <a:pPr/>
              <a:t>9/17/2021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33A69-6A04-4E71-B4A8-272E7D2933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75921-498F-44BF-BA7B-393357D7ECF5}" type="datetimeFigureOut">
              <a:rPr lang="en-US" smtClean="0"/>
              <a:pPr/>
              <a:t>9/17/2021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33A69-6A04-4E71-B4A8-272E7D2933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75921-498F-44BF-BA7B-393357D7ECF5}" type="datetimeFigureOut">
              <a:rPr lang="en-US" smtClean="0"/>
              <a:pPr/>
              <a:t>9/17/2021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33A69-6A04-4E71-B4A8-272E7D2933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75921-498F-44BF-BA7B-393357D7ECF5}" type="datetimeFigureOut">
              <a:rPr lang="en-US" smtClean="0"/>
              <a:pPr/>
              <a:t>9/17/2021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33A69-6A04-4E71-B4A8-272E7D2933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75921-498F-44BF-BA7B-393357D7ECF5}" type="datetimeFigureOut">
              <a:rPr lang="en-US" smtClean="0"/>
              <a:pPr/>
              <a:t>9/17/2021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33A69-6A04-4E71-B4A8-272E7D2933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75921-498F-44BF-BA7B-393357D7ECF5}" type="datetimeFigureOut">
              <a:rPr lang="en-US" smtClean="0"/>
              <a:pPr/>
              <a:t>9/17/2021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33A69-6A04-4E71-B4A8-272E7D2933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75921-498F-44BF-BA7B-393357D7ECF5}" type="datetimeFigureOut">
              <a:rPr lang="en-US" smtClean="0"/>
              <a:pPr/>
              <a:t>9/17/2021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33A69-6A04-4E71-B4A8-272E7D2933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075921-498F-44BF-BA7B-393357D7ECF5}" type="datetimeFigureOut">
              <a:rPr lang="en-US" smtClean="0"/>
              <a:pPr/>
              <a:t>9/17/2021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D33A69-6A04-4E71-B4A8-272E7D29333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너 근심 걱정 말아라2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húa Sẽ Lo Toan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1760" y="476672"/>
            <a:ext cx="4176464" cy="720080"/>
          </a:xfrm>
        </p:spPr>
        <p:txBody>
          <a:bodyPr>
            <a:noAutofit/>
          </a:bodyPr>
          <a:lstStyle/>
          <a:p>
            <a:r>
              <a:rPr lang="en-US" b="1" dirty="0" err="1"/>
              <a:t>Chúa</a:t>
            </a:r>
            <a:r>
              <a:rPr lang="en-US" b="1" dirty="0"/>
              <a:t> </a:t>
            </a:r>
            <a:r>
              <a:rPr lang="en-US" b="1" dirty="0" err="1"/>
              <a:t>Sẽ</a:t>
            </a:r>
            <a:r>
              <a:rPr lang="en-US" b="1" dirty="0"/>
              <a:t> Lo </a:t>
            </a:r>
            <a:r>
              <a:rPr lang="en-US" b="1" dirty="0" err="1"/>
              <a:t>Toan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9512" y="1916832"/>
            <a:ext cx="8964488" cy="4536504"/>
          </a:xfrm>
        </p:spPr>
        <p:txBody>
          <a:bodyPr numCol="2">
            <a:noAutofit/>
          </a:bodyPr>
          <a:lstStyle/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Giờ bạn gặp gian truân chớ hoang mang,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Nhờ Chúa lo liệu châu toàn;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Bạn cần dựa nương trong cánh yêu đang,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Nhờ Chúa lo liệu bảo an.</a:t>
            </a:r>
          </a:p>
          <a:p>
            <a:pPr algn="l"/>
            <a:endParaRPr lang="vi-V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Điệp Khúc:</a:t>
            </a: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Chúa sẽ luôn luôn lo toan,</a:t>
            </a: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Trong mỗi năm, ngày; qua cả đời nầy;</a:t>
            </a: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Ngài lo chu cấp thích đáng,</a:t>
            </a: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Chúa sẽ lo sẵn từng giây.</a:t>
            </a:r>
          </a:p>
          <a:p>
            <a:pPr algn="l"/>
            <a:endParaRPr lang="vi-V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Bạn gặp hồi gian lao khiến nản tâm,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Nhờ Chúa lo liệu châu toàn.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Dọc đường bạn gặp tai ách nhiễu xâm,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Nhờ Chúa lo liệu bảo an.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Mọi điều cần nhu do Chúa cấp chu,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Nhờ Chúa lo liệu châu toàn;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Bạn hằng cậy trông Chúa ắt phỉ phu,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Nhờ Chúa lo liệu bảo an.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vi-V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Dầu bạn bè phân ly phải cô đơn,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Nhờ Chúa lo liệu châu toàn;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Ngài rịt lành sầu tâm đã vỡ tan,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Nhờ Chúa lo liệu bảo an.</a:t>
            </a:r>
          </a:p>
          <a:p>
            <a:pPr algn="l"/>
            <a:endParaRPr lang="vi-V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5. Dầu gặp rèn thử đau đớn đến đâu,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Nhờ Chúa lo liệu châu toàn;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Bạn mệt, dựa ngực chân Chúa mau mau,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Nhờ Chúa lo liệu bảo an.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202</TotalTime>
  <Words>210</Words>
  <Application>Microsoft Office PowerPoint</Application>
  <PresentationFormat>On-screen Show (4:3)</PresentationFormat>
  <Paragraphs>31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Chúa Sẽ Lo Toan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Chúa Sẽ Lo Toan</dc:title>
  <dc:creator>mary</dc:creator>
  <cp:lastModifiedBy>mary</cp:lastModifiedBy>
  <cp:revision>9</cp:revision>
  <dcterms:created xsi:type="dcterms:W3CDTF">2021-09-17T15:14:53Z</dcterms:created>
  <dcterms:modified xsi:type="dcterms:W3CDTF">2021-09-17T19:15:53Z</dcterms:modified>
</cp:coreProperties>
</file>