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1" autoAdjust="0"/>
  </p:normalViewPr>
  <p:slideViewPr>
    <p:cSldViewPr>
      <p:cViewPr varScale="1">
        <p:scale>
          <a:sx n="62" d="100"/>
          <a:sy n="62" d="100"/>
        </p:scale>
        <p:origin x="-81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361C9-615C-4B3D-8493-A663A63A74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4A06B-7E22-4EC9-8347-0559B238F3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only is our message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Duy Nhấ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744416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Chúa</a:t>
            </a:r>
            <a:r>
              <a:rPr lang="en-US" b="1" dirty="0"/>
              <a:t> </a:t>
            </a:r>
            <a:r>
              <a:rPr lang="en-US" b="1" dirty="0" err="1"/>
              <a:t>Duy</a:t>
            </a:r>
            <a:r>
              <a:rPr lang="en-US" b="1" dirty="0"/>
              <a:t> </a:t>
            </a:r>
            <a:r>
              <a:rPr lang="en-US" b="1" dirty="0" err="1"/>
              <a:t>Nhất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000" y="1268760"/>
            <a:ext cx="9001000" cy="453650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Một Jêsus xưa là chân sứ mạng,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 Đạo ta hằng rao giảng;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nguyện tôn cao Jêsus mỗi đàng,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mong một Jêsus vinh quang.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Jêsus: Cứu Chúa, Thánh toàn, Danh y,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Vua vị lai, Chân Chúa vinh quí,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hàm bao mọi sự cai quản các thì,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Ca ngợi Vị Độc tôn cõi trường hi.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Một Jêsus xưa là Chân Chúa mình,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 tội tình ta trên thân thánh;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Lại còn xưng ta công nghĩa tốt lành,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Thêm năng lực cho thân, hồn, linh.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Một Jêsus cho ta nên thánh rày,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Rửa tội tình tư dục thay thảy,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Dùng Thần Linh ban cho như suối đầy,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vui ngợi ca đầy hăng say.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Một Jêsus xưa, Danh y lẫy lừng,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 tật bệnh ta thật linh ứng,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Nguồn phục sinh kia tuôn chảy chẳng ngừng,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linh, hồn thân luôn phục hưng.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Một Jêsus, ta chờ trông suốt đời,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Nghe kèn truyền vang: Jêsus tới,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Thì một Jêsus xưa vẫn chẳng dời,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muôn sự, muôn đời không thôi.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221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Chúa Duy Nhất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Duy Nhất</dc:title>
  <dc:creator>mary</dc:creator>
  <cp:lastModifiedBy>mary</cp:lastModifiedBy>
  <cp:revision>7</cp:revision>
  <dcterms:created xsi:type="dcterms:W3CDTF">2021-09-03T18:20:28Z</dcterms:created>
  <dcterms:modified xsi:type="dcterms:W3CDTF">2021-09-03T20:03:37Z</dcterms:modified>
</cp:coreProperties>
</file>