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86083-536C-44AC-BC2F-47C6C14B467D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57602-DBC4-435F-959F-26BB300AAC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ght of the world is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Ánh Sáng Thế Giớ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67944" y="332656"/>
            <a:ext cx="5076056" cy="1080120"/>
          </a:xfrm>
        </p:spPr>
        <p:txBody>
          <a:bodyPr>
            <a:noAutofit/>
          </a:bodyPr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b="1" dirty="0" err="1" smtClean="0"/>
              <a:t>Ánh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Sáng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Thế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Giới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0" y="2276872"/>
            <a:ext cx="9396536" cy="38884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1200" b="1" dirty="0" smtClean="0"/>
              <a:t>1. Toàn dân trên đất đắm trong tội đêm dài tăm tối,</a:t>
            </a:r>
          </a:p>
          <a:p>
            <a:r>
              <a:rPr lang="vi-VN" sz="1200" b="1" dirty="0" smtClean="0"/>
              <a:t>Sự sáng của thế giới duy Jêsus;</a:t>
            </a:r>
          </a:p>
          <a:p>
            <a:r>
              <a:rPr lang="vi-VN" sz="1200" b="1" dirty="0" smtClean="0"/>
              <a:t>Hào quang Chân Chúa giống mặt trời trưa hè đang chói,</a:t>
            </a:r>
          </a:p>
          <a:p>
            <a:r>
              <a:rPr lang="vi-VN" sz="1200" b="1" dirty="0" smtClean="0"/>
              <a:t>Sự sáng của thế giới duy Jêsus.</a:t>
            </a: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vi-VN" sz="1200" b="1" dirty="0" smtClean="0"/>
          </a:p>
          <a:p>
            <a:r>
              <a:rPr lang="vi-VN" sz="1200" b="1" dirty="0" smtClean="0">
                <a:solidFill>
                  <a:srgbClr val="FF0000"/>
                </a:solidFill>
              </a:rPr>
              <a:t>ĐK :</a:t>
            </a:r>
          </a:p>
          <a:p>
            <a:r>
              <a:rPr lang="vi-VN" sz="1200" b="1" dirty="0" smtClean="0">
                <a:solidFill>
                  <a:srgbClr val="FF0000"/>
                </a:solidFill>
              </a:rPr>
              <a:t>Anh em đến ngay, Jêsus liền soi sáng,</a:t>
            </a:r>
          </a:p>
          <a:p>
            <a:r>
              <a:rPr lang="vi-VN" sz="1200" b="1" dirty="0" smtClean="0">
                <a:solidFill>
                  <a:srgbClr val="FF0000"/>
                </a:solidFill>
              </a:rPr>
              <a:t>Như tâm của tôi bữa nay thật quang đãng,</a:t>
            </a:r>
          </a:p>
          <a:p>
            <a:r>
              <a:rPr lang="vi-VN" sz="1200" b="1" dirty="0" smtClean="0">
                <a:solidFill>
                  <a:srgbClr val="FF0000"/>
                </a:solidFill>
              </a:rPr>
              <a:t>Xưa lòng nầy đui, rày nhờ Ngài được sáng,</a:t>
            </a:r>
          </a:p>
          <a:p>
            <a:r>
              <a:rPr lang="vi-VN" sz="1200" b="1" dirty="0" smtClean="0">
                <a:solidFill>
                  <a:srgbClr val="FF0000"/>
                </a:solidFill>
              </a:rPr>
              <a:t>Ánh sáng của thế giới duy Jêsus.</a:t>
            </a: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vi-VN" sz="1200" b="1" dirty="0" smtClean="0"/>
          </a:p>
          <a:p>
            <a:r>
              <a:rPr lang="vi-VN" sz="1200" b="1" dirty="0" smtClean="0"/>
              <a:t>2. Phàm ai trong Cứu Chúa tâm thần không còn tăm tối,</a:t>
            </a:r>
          </a:p>
          <a:p>
            <a:r>
              <a:rPr lang="vi-VN" sz="1200" b="1" dirty="0" smtClean="0"/>
              <a:t>Sự sáng của thế giới duy Jêsus;</a:t>
            </a:r>
          </a:p>
          <a:p>
            <a:r>
              <a:rPr lang="vi-VN" sz="1200" b="1" dirty="0" smtClean="0"/>
              <a:t>Hằng đi trong ánh sáng do Ngài đem đường đưa lối,</a:t>
            </a:r>
          </a:p>
          <a:p>
            <a:r>
              <a:rPr lang="vi-VN" sz="1200" b="1" dirty="0" smtClean="0"/>
              <a:t>Sự sáng của thế giới duy Jêsus.</a:t>
            </a:r>
          </a:p>
          <a:p>
            <a:endParaRPr lang="vi-VN" sz="1200" b="1" dirty="0" smtClean="0"/>
          </a:p>
          <a:p>
            <a:r>
              <a:rPr lang="en-US" sz="1200" b="1" dirty="0" smtClean="0"/>
              <a:t>3</a:t>
            </a:r>
            <a:r>
              <a:rPr lang="vi-VN" sz="1200" b="1" dirty="0" smtClean="0"/>
              <a:t>. </a:t>
            </a:r>
            <a:r>
              <a:rPr lang="vi-VN" sz="1200" b="1" dirty="0" smtClean="0"/>
              <a:t>Kìa ai trong tối mắt linh bị mây tội che áng,</a:t>
            </a:r>
          </a:p>
          <a:p>
            <a:r>
              <a:rPr lang="vi-VN" sz="1200" b="1" dirty="0" smtClean="0"/>
              <a:t>Sự sáng của thế giới duy Jêsus.</a:t>
            </a:r>
          </a:p>
          <a:p>
            <a:r>
              <a:rPr lang="vi-VN" sz="1200" b="1" dirty="0" smtClean="0"/>
              <a:t>Vì Chiên Con chiếu sáng kim thành muôn đời quang đãng,</a:t>
            </a:r>
          </a:p>
          <a:p>
            <a:r>
              <a:rPr lang="vi-VN" sz="1200" b="1" dirty="0" smtClean="0"/>
              <a:t>Sự sáng của thế giới duy Jêsus.</a:t>
            </a:r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200" b="1" dirty="0" smtClean="0"/>
              <a:t>4</a:t>
            </a:r>
            <a:r>
              <a:rPr lang="vi-VN" sz="1200" b="1" dirty="0" smtClean="0"/>
              <a:t>. </a:t>
            </a:r>
            <a:r>
              <a:rPr lang="vi-VN" sz="1200" b="1" dirty="0" smtClean="0"/>
              <a:t>Ngài cho hay thánh quốc không cần mặt trời soi sáng,</a:t>
            </a:r>
          </a:p>
          <a:p>
            <a:r>
              <a:rPr lang="vi-VN" sz="1200" b="1" dirty="0" smtClean="0"/>
              <a:t>Sự sáng của thế giới duy </a:t>
            </a:r>
            <a:r>
              <a:rPr lang="vi-VN" sz="1200" b="1" dirty="0" smtClean="0"/>
              <a:t>Jêsus;</a:t>
            </a:r>
            <a:endParaRPr lang="vi-VN" sz="1200" b="1" dirty="0" smtClean="0"/>
          </a:p>
          <a:p>
            <a:r>
              <a:rPr lang="vi-VN" sz="1200" b="1" dirty="0" smtClean="0"/>
              <a:t>Vì Chiên Con chiếu sáng kinh thành muôn đời quang đãng,</a:t>
            </a:r>
          </a:p>
          <a:p>
            <a:r>
              <a:rPr lang="vi-VN" sz="1200" b="1" dirty="0" smtClean="0"/>
              <a:t>Sự sáng của thế giới duy </a:t>
            </a:r>
            <a:r>
              <a:rPr lang="vi-VN" sz="1200" b="1" dirty="0" smtClean="0"/>
              <a:t>Jêsus.</a:t>
            </a:r>
            <a:endParaRPr lang="vi-VN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vi-VN" sz="1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209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Ánh Sáng Thế Giới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Ánh Sáng Thế Giới  </dc:title>
  <dc:creator>mary</dc:creator>
  <cp:lastModifiedBy>mary</cp:lastModifiedBy>
  <cp:revision>10</cp:revision>
  <dcterms:created xsi:type="dcterms:W3CDTF">2021-09-03T14:19:25Z</dcterms:created>
  <dcterms:modified xsi:type="dcterms:W3CDTF">2021-09-06T20:12:08Z</dcterms:modified>
</cp:coreProperties>
</file>