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F7B2-C261-41B2-B710-FA42A7EE8373}" type="datetimeFigureOut">
              <a:rPr lang="en-US" smtClean="0"/>
              <a:pPr/>
              <a:t>9/22/2021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0EBCC-2EE7-4074-B304-4F5DF68B437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od of Abraham Prais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gungkan Allahmu, Junjungan Abraham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332656"/>
            <a:ext cx="8964488" cy="60587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err="1" smtClean="0"/>
              <a:t>Agungkan</a:t>
            </a:r>
            <a:r>
              <a:rPr lang="en-US" sz="4000" b="1" dirty="0" smtClean="0"/>
              <a:t> </a:t>
            </a:r>
            <a:r>
              <a:rPr lang="en-US" sz="4000" b="1" dirty="0" err="1"/>
              <a:t>Allahmu</a:t>
            </a:r>
            <a:r>
              <a:rPr lang="en-US" sz="4000" b="1" dirty="0"/>
              <a:t>, </a:t>
            </a:r>
            <a:r>
              <a:rPr lang="en-US" sz="4000" b="1" dirty="0" err="1"/>
              <a:t>Junjungan</a:t>
            </a:r>
            <a:r>
              <a:rPr lang="en-US" sz="4000" b="1" dirty="0"/>
              <a:t> Abraham</a:t>
            </a:r>
            <a:br>
              <a:rPr lang="en-US" sz="4000" b="1" dirty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8892480" cy="482453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junjungan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Abraham,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teguh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Sang Raja Am 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disembah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Junjungan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Abraham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sumber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sukacitaku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tent'ram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Kutolak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harkat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Perisaiku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Terjamin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janjiNya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kupegang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sayap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rajawalilah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K'lak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tampak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Kupuji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menyanyikan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selamanya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negeri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bertakhta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Pemenang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Damai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Raja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kuasaNya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cerlang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suciNya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"Sang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Putra,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Kudus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terpujilah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!"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 Abraham,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Allahku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sujud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penuh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memujimu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146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Agungkan Allahmu, Junjungan Abraham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Agungkan Allahmu, Junjungan Abraham </dc:title>
  <dc:creator>mary</dc:creator>
  <cp:lastModifiedBy>mary</cp:lastModifiedBy>
  <cp:revision>5</cp:revision>
  <dcterms:created xsi:type="dcterms:W3CDTF">2021-09-22T16:25:20Z</dcterms:created>
  <dcterms:modified xsi:type="dcterms:W3CDTF">2021-09-22T20:06:36Z</dcterms:modified>
</cp:coreProperties>
</file>