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2D114-E0BB-410C-B50D-7ED86777777B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1D48F-DC3A-4A88-A972-D63A328421E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ight of the world is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Luz do Mund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548680"/>
            <a:ext cx="4316016" cy="720079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A </a:t>
            </a:r>
            <a:r>
              <a:rPr lang="en-US" b="1" dirty="0"/>
              <a:t>Luz do </a:t>
            </a:r>
            <a:r>
              <a:rPr lang="en-US" b="1" dirty="0" err="1"/>
              <a:t>Mundo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8496944" cy="5085184"/>
          </a:xfrm>
        </p:spPr>
        <p:txBody>
          <a:bodyPr numCol="2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Pra todo perdido nas trevas do mal,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sol no esplendor não encontra rival;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Estribilho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Vem para a luz, pois brilha por ti;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Dentro do peito, alegre, a senti;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Vendo-a, do mal a Deus eu corri;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Jesus é a luz do mundo!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reino das trevas nós vimos Jesus;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Andamos seguros na trilha da cruz;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Ó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cegos, que a Terra do mal habitais,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Bíblia se encontra essa luz que buscais;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brilho do sol não carecem os céus;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Pois brilha o Cordeiro no Templo de Deus;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é a luz do mundo!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160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 Luz do Mundo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 Luz do Mundo </dc:title>
  <dc:creator>mary</dc:creator>
  <cp:lastModifiedBy>mary</cp:lastModifiedBy>
  <cp:revision>6</cp:revision>
  <dcterms:created xsi:type="dcterms:W3CDTF">2021-09-02T13:20:30Z</dcterms:created>
  <dcterms:modified xsi:type="dcterms:W3CDTF">2021-09-03T16:13:53Z</dcterms:modified>
</cp:coreProperties>
</file>