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70" d="100"/>
          <a:sy n="70" d="100"/>
        </p:scale>
        <p:origin x="-1685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52EA-0EFC-4508-8DA5-120F9044B3D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9E12-67A4-4D49-BB54-A9A6BCDA16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Å Betlehem, Du Vesle B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Å </a:t>
            </a:r>
            <a:r>
              <a:rPr lang="en-US" b="1" dirty="0" err="1"/>
              <a:t>Betlehem</a:t>
            </a:r>
            <a:r>
              <a:rPr lang="en-US" b="1" dirty="0"/>
              <a:t>, Du </a:t>
            </a:r>
            <a:r>
              <a:rPr lang="en-US" b="1" dirty="0" err="1"/>
              <a:t>Vesle</a:t>
            </a:r>
            <a:r>
              <a:rPr lang="en-US" b="1" dirty="0"/>
              <a:t> By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7416" y="692696"/>
            <a:ext cx="5256584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by, me ser deg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over deg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dreg den store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stjernehær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æve-lys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skin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lengsel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glad.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morgonstjerner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tusental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forkynn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stjernekor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stilt,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stilt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julegåva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signings-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merkar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ikkje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her, men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open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inn med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sæl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kongebarn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inn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drag.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audmjukt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bed: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høyrer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englesongen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glade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å,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Son, Immanuel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Å Betlehem, Du Vesle By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Å Betlehem, Du Vesle By </dc:title>
  <dc:creator>mary</dc:creator>
  <cp:lastModifiedBy>mary</cp:lastModifiedBy>
  <cp:revision>8</cp:revision>
  <dcterms:created xsi:type="dcterms:W3CDTF">2021-09-14T15:55:41Z</dcterms:created>
  <dcterms:modified xsi:type="dcterms:W3CDTF">2021-09-15T20:53:37Z</dcterms:modified>
</cp:coreProperties>
</file>