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91338-3780-4CEA-A7CB-0022378832CF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916C4-F227-4D71-906F-8997735707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Jesus, Jesus, dearest Lord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最愛救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384376" cy="54868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耶穌最愛救主</a:t>
            </a:r>
            <a:r>
              <a:rPr lang="zh-TW" altLang="en-US" b="1" dirty="0"/>
              <a:t/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7992888" cy="4896544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耶穌，耶穌，我的性命，因為愛的緣故，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求原諒我，將你聖名，日念千遍不住。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耶穌，耶穌，最愛救主，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無人無物與你比擬，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你的笑容是我歡喜，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我愛，愛你，你，主。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我心愛你，不知如何約束我的奇樂；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你愛有如一團熱火，使我心中火熱。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因你是我一切一切、我的倚靠、食糧、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『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羨慕、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』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我身醫藥、我魂永遠力量。</a:t>
            </a: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燒、燒，哦愛，在我心懷，日夜厲害的燒，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直至所有其他的愛燒到無處可找。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暗中之光、憂中之樂、天在地上開始；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耶穌，你是我愛、我歌，有誰知你價值！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這愛將受甚麼限制？要到那裡停止？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進、進，我主，甘甜價值今日遠勝昨日。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260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耶穌最愛救主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耶穌耶穌最愛救主</dc:title>
  <dc:creator>mary</dc:creator>
  <cp:lastModifiedBy>mary</cp:lastModifiedBy>
  <cp:revision>7</cp:revision>
  <dcterms:created xsi:type="dcterms:W3CDTF">2021-08-26T15:23:09Z</dcterms:created>
  <dcterms:modified xsi:type="dcterms:W3CDTF">2021-08-28T18:55:28Z</dcterms:modified>
</cp:coreProperties>
</file>