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16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7EAF-9066-43E3-8E87-9CF8B3E749A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DA29-627C-4E14-96C0-5607FE09C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7EAF-9066-43E3-8E87-9CF8B3E749A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DA29-627C-4E14-96C0-5607FE09C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7EAF-9066-43E3-8E87-9CF8B3E749A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DA29-627C-4E14-96C0-5607FE09C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7EAF-9066-43E3-8E87-9CF8B3E749A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DA29-627C-4E14-96C0-5607FE09C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7EAF-9066-43E3-8E87-9CF8B3E749A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DA29-627C-4E14-96C0-5607FE09C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7EAF-9066-43E3-8E87-9CF8B3E749A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DA29-627C-4E14-96C0-5607FE09C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7EAF-9066-43E3-8E87-9CF8B3E749A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DA29-627C-4E14-96C0-5607FE09C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7EAF-9066-43E3-8E87-9CF8B3E749A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DA29-627C-4E14-96C0-5607FE09C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7EAF-9066-43E3-8E87-9CF8B3E749A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DA29-627C-4E14-96C0-5607FE09C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7EAF-9066-43E3-8E87-9CF8B3E749A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DA29-627C-4E14-96C0-5607FE09C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A97EAF-9066-43E3-8E87-9CF8B3E749A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2ADA29-627C-4E14-96C0-5607FE09CB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A97EAF-9066-43E3-8E87-9CF8B3E749AD}" type="datetimeFigureOut">
              <a:rPr lang="en-US" smtClean="0"/>
              <a:pPr/>
              <a:t>8/24/2021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2ADA29-627C-4E14-96C0-5607FE09CB1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ill Jesus Find Us Watching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耶稣要来奖赏他的仆人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0"/>
            <a:ext cx="5616624" cy="506487"/>
          </a:xfrm>
        </p:spPr>
        <p:txBody>
          <a:bodyPr>
            <a:normAutofit fontScale="90000"/>
          </a:bodyPr>
          <a:lstStyle/>
          <a:p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zh-CN" altLang="en-US" b="1" dirty="0">
                <a:solidFill>
                  <a:schemeClr val="bg1"/>
                </a:solidFill>
              </a:rPr>
              <a:t>耶稣要来奖赏他的仆人</a:t>
            </a:r>
            <a:r>
              <a:rPr lang="zh-CN" altLang="en-US" dirty="0">
                <a:solidFill>
                  <a:schemeClr val="bg1"/>
                </a:solidFill>
              </a:rPr>
              <a:t/>
            </a:r>
            <a:br>
              <a:rPr lang="zh-CN" altLang="en-US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896" y="908720"/>
            <a:ext cx="4925144" cy="4874096"/>
          </a:xfrm>
        </p:spPr>
        <p:txBody>
          <a:bodyPr>
            <a:noAutofit/>
          </a:bodyPr>
          <a:lstStyle/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一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.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耶稣要来奖赏祂的仆人，或早或晚时不定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会否祂来正逢我们坚忍，我们的灯修光明</a:t>
            </a:r>
          </a:p>
          <a:p>
            <a:pPr algn="l"/>
            <a:endParaRPr lang="zh-CN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副歌</a:t>
            </a:r>
            <a:r>
              <a:rPr lang="en-US" altLang="zh-CN" sz="1800" b="1" dirty="0" smtClean="0">
                <a:solidFill>
                  <a:srgbClr val="FF0000"/>
                </a:solidFill>
              </a:rPr>
              <a:t>: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我能否说，我是已经准备，准备坦然见主面</a:t>
            </a:r>
          </a:p>
          <a:p>
            <a:pPr algn="l"/>
            <a:r>
              <a:rPr lang="zh-CN" altLang="en-US" sz="1800" b="1" dirty="0" smtClean="0">
                <a:solidFill>
                  <a:srgbClr val="FF0000"/>
                </a:solidFill>
              </a:rPr>
              <a:t>会否祂来正逢我仍不睡，仍然等候直至祂显现</a:t>
            </a:r>
          </a:p>
          <a:p>
            <a:pPr algn="l"/>
            <a:endParaRPr lang="zh-CN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二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.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若祂在一清晨回来结算，一一指名传我们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我们各人要将银子交还，祂能否说好仆人</a:t>
            </a:r>
          </a:p>
          <a:p>
            <a:pPr algn="l"/>
            <a:endParaRPr lang="zh-CN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三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.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主的委讬，我们是否忠心，我们是否尽所能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我们里面若无指责声音，我们就必得高升</a:t>
            </a:r>
          </a:p>
          <a:p>
            <a:pPr algn="l"/>
            <a:endParaRPr lang="zh-CN" altLang="en-US" sz="1800" b="1" dirty="0" smtClean="0">
              <a:solidFill>
                <a:schemeClr val="bg1"/>
              </a:solidFill>
            </a:endParaRP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四</a:t>
            </a:r>
            <a:r>
              <a:rPr lang="en-US" altLang="zh-CN" sz="1800" b="1" dirty="0" smtClean="0">
                <a:solidFill>
                  <a:schemeClr val="bg1"/>
                </a:solidFill>
              </a:rPr>
              <a:t>.</a:t>
            </a:r>
            <a:r>
              <a:rPr lang="zh-CN" altLang="en-US" sz="1800" b="1" dirty="0" smtClean="0">
                <a:solidFill>
                  <a:schemeClr val="bg1"/>
                </a:solidFill>
              </a:rPr>
              <a:t>福哉人也！主来正逢儆醒，就必与祂同作王</a:t>
            </a:r>
          </a:p>
          <a:p>
            <a:pPr algn="l"/>
            <a:r>
              <a:rPr lang="zh-CN" altLang="en-US" sz="1800" b="1" dirty="0" smtClean="0">
                <a:solidFill>
                  <a:schemeClr val="bg1"/>
                </a:solidFill>
              </a:rPr>
              <a:t>当祂再临，或夜半或天明，是否正逢我了望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</TotalTime>
  <Words>197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耶稣要来奖赏他的仆人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耶稣要来奖赏他的仆人 </dc:title>
  <dc:creator>mary</dc:creator>
  <cp:lastModifiedBy>mary</cp:lastModifiedBy>
  <cp:revision>7</cp:revision>
  <dcterms:created xsi:type="dcterms:W3CDTF">2021-08-24T14:45:20Z</dcterms:created>
  <dcterms:modified xsi:type="dcterms:W3CDTF">2021-08-24T17:40:09Z</dcterms:modified>
</cp:coreProperties>
</file>