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0290-3EA7-47F0-9C91-7C5267227330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FE36-1EE3-4638-A2EF-39C7705112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0290-3EA7-47F0-9C91-7C5267227330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FE36-1EE3-4638-A2EF-39C7705112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0290-3EA7-47F0-9C91-7C5267227330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FE36-1EE3-4638-A2EF-39C7705112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0290-3EA7-47F0-9C91-7C5267227330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FE36-1EE3-4638-A2EF-39C7705112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0290-3EA7-47F0-9C91-7C5267227330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FE36-1EE3-4638-A2EF-39C7705112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0290-3EA7-47F0-9C91-7C5267227330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FE36-1EE3-4638-A2EF-39C7705112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0290-3EA7-47F0-9C91-7C5267227330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FE36-1EE3-4638-A2EF-39C7705112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0290-3EA7-47F0-9C91-7C5267227330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FE36-1EE3-4638-A2EF-39C7705112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0290-3EA7-47F0-9C91-7C5267227330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FE36-1EE3-4638-A2EF-39C7705112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0290-3EA7-47F0-9C91-7C5267227330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FE36-1EE3-4638-A2EF-39C7705112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A0290-3EA7-47F0-9C91-7C5267227330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CFE36-1EE3-4638-A2EF-39C7705112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A0290-3EA7-47F0-9C91-7C5267227330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CFE36-1EE3-4638-A2EF-39C77051124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d sent His mighty pow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愛在心燃起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332656"/>
            <a:ext cx="3456384" cy="504056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主愛在心燃起</a:t>
            </a:r>
            <a:br>
              <a:rPr lang="zh-TW" altLang="en-US" b="1" dirty="0" smtClean="0"/>
            </a:b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259632" y="1196752"/>
            <a:ext cx="6400800" cy="473008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真神赐大权能，在我软弱心中，时刻蒙主保守，恩典不断涌流；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自有圣灵在心，一切归主管理，奇妙慈爱火焰，在我心里燃起。</a:t>
            </a:r>
          </a:p>
          <a:p>
            <a:pPr algn="l"/>
            <a:endParaRPr lang="en-US" altLang="zh-C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b="1" dirty="0" smtClean="0">
                <a:solidFill>
                  <a:srgbClr val="FF0000"/>
                </a:solidFill>
              </a:rPr>
              <a:t>副</a:t>
            </a:r>
            <a:r>
              <a:rPr lang="zh-CN" altLang="en-US" b="1" dirty="0" smtClean="0">
                <a:solidFill>
                  <a:srgbClr val="FF0000"/>
                </a:solidFill>
              </a:rPr>
              <a:t>歌</a:t>
            </a:r>
            <a:r>
              <a:rPr lang="en-US" altLang="zh-CN" b="1" dirty="0" smtClean="0">
                <a:solidFill>
                  <a:srgbClr val="FF0000"/>
                </a:solidFill>
              </a:rPr>
              <a:t>:</a:t>
            </a:r>
            <a:endParaRPr lang="zh-CN" altLang="en-US" b="1" dirty="0" smtClean="0">
              <a:solidFill>
                <a:srgbClr val="FF0000"/>
              </a:solidFill>
            </a:endParaRPr>
          </a:p>
          <a:p>
            <a:pPr algn="l"/>
            <a:r>
              <a:rPr lang="zh-CN" altLang="en-US" b="1" dirty="0" smtClean="0">
                <a:solidFill>
                  <a:srgbClr val="FF0000"/>
                </a:solidFill>
              </a:rPr>
              <a:t>救主慈爱火焰，在我心里燃起，</a:t>
            </a:r>
          </a:p>
          <a:p>
            <a:pPr algn="l"/>
            <a:r>
              <a:rPr lang="zh-CN" altLang="en-US" b="1" dirty="0" smtClean="0">
                <a:solidFill>
                  <a:srgbClr val="FF0000"/>
                </a:solidFill>
              </a:rPr>
              <a:t>救主慈爱火焰，在我心里燃起，</a:t>
            </a:r>
          </a:p>
          <a:p>
            <a:pPr algn="l"/>
            <a:r>
              <a:rPr lang="zh-CN" altLang="en-US" b="1" dirty="0" smtClean="0">
                <a:solidFill>
                  <a:srgbClr val="FF0000"/>
                </a:solidFill>
              </a:rPr>
              <a:t>圣灵充满心灵，荣耀全归主名，</a:t>
            </a:r>
          </a:p>
          <a:p>
            <a:pPr algn="l"/>
            <a:r>
              <a:rPr lang="zh-CN" altLang="en-US" b="1" dirty="0" smtClean="0">
                <a:solidFill>
                  <a:srgbClr val="FF0000"/>
                </a:solidFill>
              </a:rPr>
              <a:t>救主慈爱火焰，在我心里燃起。</a:t>
            </a:r>
          </a:p>
          <a:p>
            <a:pPr algn="l"/>
            <a:endParaRPr lang="en-US" altLang="zh-C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在十架前跪下，我今乐意奉献，全放在祭坛上，从今直到永远；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救主代付赎价，慈声呼唤我名，活祭今献坛上，圣火燃烧不停。</a:t>
            </a:r>
          </a:p>
          <a:p>
            <a:pPr algn="l"/>
            <a:endParaRPr lang="en-US" altLang="zh-C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我无善行可取，惟靠救主应许，在主里蒙收留，借主恩得拯救。</a:t>
            </a:r>
          </a:p>
          <a:p>
            <a:pPr algn="l"/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荣耀全归真神，哈利路亚高唱，主爱浇灌心中，心灵火焰挑旺。</a:t>
            </a:r>
          </a:p>
          <a:p>
            <a:pPr algn="l"/>
            <a:endParaRPr lang="zh-CN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227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主愛在心燃起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主愛在心燃起 </dc:title>
  <dc:creator>mary</dc:creator>
  <cp:lastModifiedBy>mary</cp:lastModifiedBy>
  <cp:revision>2</cp:revision>
  <dcterms:created xsi:type="dcterms:W3CDTF">2021-08-12T17:37:15Z</dcterms:created>
  <dcterms:modified xsi:type="dcterms:W3CDTF">2021-08-12T17:39:00Z</dcterms:modified>
</cp:coreProperties>
</file>