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A4012-3C12-45B9-873A-D7D4C9F13661}" type="datetimeFigureOut">
              <a:rPr lang="en-US" smtClean="0"/>
              <a:t>8/31/2021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201BB-713E-4387-B519-ABCB4454BF0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A4012-3C12-45B9-873A-D7D4C9F13661}" type="datetimeFigureOut">
              <a:rPr lang="en-US" smtClean="0"/>
              <a:t>8/31/2021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201BB-713E-4387-B519-ABCB4454BF0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A4012-3C12-45B9-873A-D7D4C9F13661}" type="datetimeFigureOut">
              <a:rPr lang="en-US" smtClean="0"/>
              <a:t>8/31/2021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201BB-713E-4387-B519-ABCB4454BF0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A4012-3C12-45B9-873A-D7D4C9F13661}" type="datetimeFigureOut">
              <a:rPr lang="en-US" smtClean="0"/>
              <a:t>8/31/2021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201BB-713E-4387-B519-ABCB4454BF0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A4012-3C12-45B9-873A-D7D4C9F13661}" type="datetimeFigureOut">
              <a:rPr lang="en-US" smtClean="0"/>
              <a:t>8/31/2021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201BB-713E-4387-B519-ABCB4454BF0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A4012-3C12-45B9-873A-D7D4C9F13661}" type="datetimeFigureOut">
              <a:rPr lang="en-US" smtClean="0"/>
              <a:t>8/31/2021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201BB-713E-4387-B519-ABCB4454BF0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A4012-3C12-45B9-873A-D7D4C9F13661}" type="datetimeFigureOut">
              <a:rPr lang="en-US" smtClean="0"/>
              <a:t>8/31/2021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201BB-713E-4387-B519-ABCB4454BF0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A4012-3C12-45B9-873A-D7D4C9F13661}" type="datetimeFigureOut">
              <a:rPr lang="en-US" smtClean="0"/>
              <a:t>8/31/2021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201BB-713E-4387-B519-ABCB4454BF0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A4012-3C12-45B9-873A-D7D4C9F13661}" type="datetimeFigureOut">
              <a:rPr lang="en-US" smtClean="0"/>
              <a:t>8/31/2021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201BB-713E-4387-B519-ABCB4454BF0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A4012-3C12-45B9-873A-D7D4C9F13661}" type="datetimeFigureOut">
              <a:rPr lang="en-US" smtClean="0"/>
              <a:t>8/31/2021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201BB-713E-4387-B519-ABCB4454BF0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A4012-3C12-45B9-873A-D7D4C9F13661}" type="datetimeFigureOut">
              <a:rPr lang="en-US" smtClean="0"/>
              <a:t>8/31/2021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201BB-713E-4387-B519-ABCB4454BF0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9A4012-3C12-45B9-873A-D7D4C9F13661}" type="datetimeFigureOut">
              <a:rPr lang="en-US" smtClean="0"/>
              <a:t>8/31/2021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B201BB-713E-4387-B519-ABCB4454BF0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The Light of the world is Jesus1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世界的光是耶穌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067944" y="404664"/>
            <a:ext cx="5076056" cy="11521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5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altLang="zh-TW" sz="5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zh-TW" altLang="en-US" sz="5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世界的光是耶穌</a:t>
            </a:r>
            <a:br>
              <a:rPr kumimoji="0" lang="zh-TW" altLang="en-US" sz="5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en-US" sz="52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1619672" y="1988840"/>
            <a:ext cx="6400800" cy="4536504"/>
          </a:xfrm>
        </p:spPr>
        <p:txBody>
          <a:bodyPr>
            <a:noAutofit/>
          </a:bodyPr>
          <a:lstStyle/>
          <a:p>
            <a:pPr algn="l"/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全世界失喪在黑暗罪惡中，這世界的光是耶穌</a:t>
            </a:r>
            <a:r>
              <a:rPr lang="en-US" altLang="zh-TW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﹔</a:t>
            </a:r>
          </a:p>
          <a:p>
            <a:pPr algn="l"/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主大榮耀如同日光在高空，這世界的光是耶穌。</a:t>
            </a:r>
          </a:p>
          <a:p>
            <a:pPr algn="l"/>
            <a:endParaRPr lang="zh-TW" alt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2000" b="1" dirty="0" smtClean="0">
                <a:solidFill>
                  <a:srgbClr val="FF0000"/>
                </a:solidFill>
              </a:rPr>
              <a:t>副歌</a:t>
            </a:r>
            <a:r>
              <a:rPr lang="en-US" altLang="zh-TW" sz="2000" b="1" dirty="0" smtClean="0">
                <a:solidFill>
                  <a:srgbClr val="FF0000"/>
                </a:solidFill>
              </a:rPr>
              <a:t>:</a:t>
            </a:r>
          </a:p>
          <a:p>
            <a:pPr algn="l"/>
            <a:r>
              <a:rPr lang="zh-TW" altLang="en-US" sz="2000" b="1" dirty="0" smtClean="0">
                <a:solidFill>
                  <a:srgbClr val="FF0000"/>
                </a:solidFill>
              </a:rPr>
              <a:t>快來就光，這光是為你！主的恩光已照我心裡</a:t>
            </a:r>
            <a:r>
              <a:rPr lang="en-US" altLang="zh-TW" sz="2000" b="1" dirty="0" smtClean="0">
                <a:solidFill>
                  <a:srgbClr val="FF0000"/>
                </a:solidFill>
              </a:rPr>
              <a:t>﹔</a:t>
            </a:r>
          </a:p>
          <a:p>
            <a:pPr algn="l"/>
            <a:r>
              <a:rPr lang="zh-TW" altLang="en-US" sz="2000" b="1" dirty="0" smtClean="0">
                <a:solidFill>
                  <a:srgbClr val="FF0000"/>
                </a:solidFill>
              </a:rPr>
              <a:t>前我瞎眼，但今能看見</a:t>
            </a:r>
            <a:r>
              <a:rPr lang="en-US" altLang="zh-TW" sz="2000" b="1" dirty="0" smtClean="0">
                <a:solidFill>
                  <a:srgbClr val="FF0000"/>
                </a:solidFill>
              </a:rPr>
              <a:t>—</a:t>
            </a:r>
            <a:r>
              <a:rPr lang="zh-TW" altLang="en-US" sz="2000" b="1" dirty="0" smtClean="0">
                <a:solidFill>
                  <a:srgbClr val="FF0000"/>
                </a:solidFill>
              </a:rPr>
              <a:t>這世界的光是耶穌。</a:t>
            </a:r>
          </a:p>
          <a:p>
            <a:pPr algn="l"/>
            <a:endParaRPr lang="zh-TW" alt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凡在耶穌裡面的就無黑暗，這世界的光是耶穌</a:t>
            </a:r>
            <a:r>
              <a:rPr lang="en-US" altLang="zh-TW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﹔</a:t>
            </a:r>
          </a:p>
          <a:p>
            <a:pPr algn="l"/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跟主腳步如同行在光明間，這世界的光是耶穌。</a:t>
            </a:r>
          </a:p>
          <a:p>
            <a:pPr algn="l"/>
            <a:endParaRPr lang="zh-TW" alt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在天堂裡極光明不需陽光，這世界的光是耶穌</a:t>
            </a:r>
            <a:r>
              <a:rPr lang="en-US" altLang="zh-TW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﹔</a:t>
            </a:r>
          </a:p>
          <a:p>
            <a:pPr algn="l"/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在金色的城裡羔羊是真光，這世界的光是耶穌。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170</Words>
  <Application>Microsoft Office PowerPoint</Application>
  <PresentationFormat>On-screen Show (4:3)</PresentationFormat>
  <Paragraphs>13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Slide 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mary</dc:creator>
  <cp:lastModifiedBy>mary</cp:lastModifiedBy>
  <cp:revision>1</cp:revision>
  <dcterms:created xsi:type="dcterms:W3CDTF">2021-08-31T18:39:01Z</dcterms:created>
  <dcterms:modified xsi:type="dcterms:W3CDTF">2021-08-31T18:41:08Z</dcterms:modified>
</cp:coreProperties>
</file>