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DFCB-45BE-4076-B896-9B55B4DF84B1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EF9-9B72-43DD-B43F-C7A37489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DFCB-45BE-4076-B896-9B55B4DF84B1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EF9-9B72-43DD-B43F-C7A37489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DFCB-45BE-4076-B896-9B55B4DF84B1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EF9-9B72-43DD-B43F-C7A37489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DFCB-45BE-4076-B896-9B55B4DF84B1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EF9-9B72-43DD-B43F-C7A37489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DFCB-45BE-4076-B896-9B55B4DF84B1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EF9-9B72-43DD-B43F-C7A37489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DFCB-45BE-4076-B896-9B55B4DF84B1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EF9-9B72-43DD-B43F-C7A37489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DFCB-45BE-4076-B896-9B55B4DF84B1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EF9-9B72-43DD-B43F-C7A37489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DFCB-45BE-4076-B896-9B55B4DF84B1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EF9-9B72-43DD-B43F-C7A37489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DFCB-45BE-4076-B896-9B55B4DF84B1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EF9-9B72-43DD-B43F-C7A37489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DFCB-45BE-4076-B896-9B55B4DF84B1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EF9-9B72-43DD-B43F-C7A37489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DFCB-45BE-4076-B896-9B55B4DF84B1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EF9-9B72-43DD-B43F-C7A37489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9DFCB-45BE-4076-B896-9B55B4DF84B1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61EF9-9B72-43DD-B43F-C7A37489D0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pirit of God Descend Upon My Heart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上主之靈懇求降臨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960440" cy="432048"/>
          </a:xfrm>
        </p:spPr>
        <p:txBody>
          <a:bodyPr>
            <a:noAutofit/>
          </a:bodyPr>
          <a:lstStyle/>
          <a:p>
            <a:r>
              <a:rPr lang="en-US" altLang="ko-KR" sz="3600" b="1" dirty="0" smtClean="0"/>
              <a:t/>
            </a:r>
            <a:br>
              <a:rPr lang="en-US" altLang="ko-KR" sz="3600" b="1" dirty="0" smtClean="0"/>
            </a:br>
            <a:r>
              <a:rPr lang="zh-TW" altLang="en-US" sz="3600" b="1" dirty="0" smtClean="0"/>
              <a:t>上主之靈懇求降臨 </a:t>
            </a:r>
            <a:br>
              <a:rPr lang="zh-TW" altLang="en-US" sz="3600" b="1" dirty="0" smtClean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052736"/>
            <a:ext cx="7560840" cy="4680520"/>
          </a:xfrm>
        </p:spPr>
        <p:txBody>
          <a:bodyPr numCol="2"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上主之靈，懇求降臨我心，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默化我心，潛移世俗邪情；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體恤我軟弱，彰顯祢能力，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使我能愛祢照祢旨意行。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我不妄求先知異夢經歷，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也不求身軀突然相分離，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不望天開，不求天使降臨，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只求恩主除我心中蔭影。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主命令我：當愛主祢的神，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當盡心盡意當竭盡心力！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仰望十架，我心願歸向祢，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求使我在祢光中尋見祢！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教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我確知－祢時刻在身旁，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心靈重擔，教我知如何當；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能除疑慮，能平無知反抗，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有求未應仍存耐心盼望。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教我能愛祢，像天使一樣，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聖潔的熱情，充滿我全身；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聖靈來臨，如鴿由天下降，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主愛如火焰燒我心壇上。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232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上主之靈懇求降臨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求圣灵教导</dc:title>
  <dc:creator>mary</dc:creator>
  <cp:lastModifiedBy>mary</cp:lastModifiedBy>
  <cp:revision>12</cp:revision>
  <dcterms:created xsi:type="dcterms:W3CDTF">2021-07-30T16:54:48Z</dcterms:created>
  <dcterms:modified xsi:type="dcterms:W3CDTF">2021-08-02T15:53:03Z</dcterms:modified>
</cp:coreProperties>
</file>