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DA76D-21B9-4D17-B0D2-FEBE265E6D19}" type="datetimeFigureOut">
              <a:rPr lang="en-US" smtClean="0"/>
              <a:pPr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FB19A-AF77-4BD0-9D7D-CF7D0EAEE5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DA76D-21B9-4D17-B0D2-FEBE265E6D19}" type="datetimeFigureOut">
              <a:rPr lang="en-US" smtClean="0"/>
              <a:pPr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FB19A-AF77-4BD0-9D7D-CF7D0EAEE5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DA76D-21B9-4D17-B0D2-FEBE265E6D19}" type="datetimeFigureOut">
              <a:rPr lang="en-US" smtClean="0"/>
              <a:pPr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FB19A-AF77-4BD0-9D7D-CF7D0EAEE5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DA76D-21B9-4D17-B0D2-FEBE265E6D19}" type="datetimeFigureOut">
              <a:rPr lang="en-US" smtClean="0"/>
              <a:pPr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FB19A-AF77-4BD0-9D7D-CF7D0EAEE5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DA76D-21B9-4D17-B0D2-FEBE265E6D19}" type="datetimeFigureOut">
              <a:rPr lang="en-US" smtClean="0"/>
              <a:pPr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FB19A-AF77-4BD0-9D7D-CF7D0EAEE5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DA76D-21B9-4D17-B0D2-FEBE265E6D19}" type="datetimeFigureOut">
              <a:rPr lang="en-US" smtClean="0"/>
              <a:pPr/>
              <a:t>8/3/2021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FB19A-AF77-4BD0-9D7D-CF7D0EAEE5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DA76D-21B9-4D17-B0D2-FEBE265E6D19}" type="datetimeFigureOut">
              <a:rPr lang="en-US" smtClean="0"/>
              <a:pPr/>
              <a:t>8/3/2021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FB19A-AF77-4BD0-9D7D-CF7D0EAEE5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DA76D-21B9-4D17-B0D2-FEBE265E6D19}" type="datetimeFigureOut">
              <a:rPr lang="en-US" smtClean="0"/>
              <a:pPr/>
              <a:t>8/3/2021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FB19A-AF77-4BD0-9D7D-CF7D0EAEE5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DA76D-21B9-4D17-B0D2-FEBE265E6D19}" type="datetimeFigureOut">
              <a:rPr lang="en-US" smtClean="0"/>
              <a:pPr/>
              <a:t>8/3/2021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FB19A-AF77-4BD0-9D7D-CF7D0EAEE5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DA76D-21B9-4D17-B0D2-FEBE265E6D19}" type="datetimeFigureOut">
              <a:rPr lang="en-US" smtClean="0"/>
              <a:pPr/>
              <a:t>8/3/2021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FB19A-AF77-4BD0-9D7D-CF7D0EAEE5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DA76D-21B9-4D17-B0D2-FEBE265E6D19}" type="datetimeFigureOut">
              <a:rPr lang="en-US" smtClean="0"/>
              <a:pPr/>
              <a:t>8/3/2021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FB19A-AF77-4BD0-9D7D-CF7D0EAEE5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DA76D-21B9-4D17-B0D2-FEBE265E6D19}" type="datetimeFigureOut">
              <a:rPr lang="en-US" smtClean="0"/>
              <a:pPr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6FB19A-AF77-4BD0-9D7D-CF7D0EAEE5C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onderful words of life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เป็นคำประเสริฐ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188639"/>
            <a:ext cx="3888432" cy="57606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th-TH" b="1" dirty="0" smtClean="0"/>
              <a:t>เป็น</a:t>
            </a:r>
            <a:r>
              <a:rPr lang="th-TH" b="1" dirty="0"/>
              <a:t>คำประเสริฐ</a:t>
            </a:r>
            <a:r>
              <a:rPr lang="th-TH" dirty="0"/>
              <a:t/>
            </a:r>
            <a:br>
              <a:rPr lang="th-TH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1412776"/>
            <a:ext cx="6400800" cy="4802088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1.ขอโปรดให้ข้าฯได้ยินอีกที เป็นคำชีวิตประหลาด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ขอให้เห็นชัดขึ้นยิ่งกว่านี้ เป็นคำชีวิตประหลาด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คำชีวิตประเสริฐยิ่ง โปรดสอนให้ข้าฯเห็นจริง</a:t>
            </a:r>
          </a:p>
          <a:p>
            <a:pPr algn="l"/>
            <a:endParaRPr lang="th-TH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b="1" dirty="0" smtClean="0">
                <a:solidFill>
                  <a:srgbClr val="FF0000"/>
                </a:solidFill>
              </a:rPr>
              <a:t>ร้องรับ </a:t>
            </a:r>
            <a:r>
              <a:rPr lang="en-US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th-TH" b="1" dirty="0" smtClean="0">
                <a:solidFill>
                  <a:srgbClr val="FF0000"/>
                </a:solidFill>
              </a:rPr>
              <a:t>เป็นคำประเสริฐ เป็นคำประหลาด </a:t>
            </a:r>
          </a:p>
          <a:p>
            <a:pPr algn="l"/>
            <a:r>
              <a:rPr lang="th-TH" b="1" dirty="0" smtClean="0">
                <a:solidFill>
                  <a:srgbClr val="FF0000"/>
                </a:solidFill>
              </a:rPr>
              <a:t>เพราะช่วยให้รอดความตาย</a:t>
            </a:r>
          </a:p>
          <a:p>
            <a:pPr algn="l"/>
            <a:r>
              <a:rPr lang="th-TH" b="1" dirty="0" smtClean="0">
                <a:solidFill>
                  <a:srgbClr val="FF0000"/>
                </a:solidFill>
              </a:rPr>
              <a:t>เป็นคำประเสริฐ เป็นคำประหลาด</a:t>
            </a:r>
          </a:p>
          <a:p>
            <a:pPr algn="l"/>
            <a:r>
              <a:rPr lang="th-TH" b="1" dirty="0" smtClean="0">
                <a:solidFill>
                  <a:srgbClr val="FF0000"/>
                </a:solidFill>
              </a:rPr>
              <a:t>เพราะช่วยให้พ้นอบาย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2.พระเยซูทรงเป็นผู้ตรัสสั่ง เป็นคำชีวิตประหลาด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คนบาปทั้งหลายจงตั้งใจฟัง เป็นคำชีวิตประหลาด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ตรัสสั่งให้ฟังทั่วไป เพื่อให้คนพ้นบาปได้</a:t>
            </a:r>
          </a:p>
          <a:p>
            <a:pPr algn="l"/>
            <a:endParaRPr lang="th-TH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3.ในพระธรรมมีดำรัสสั่งไว้ เป็นคำชีวิตประหลาด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ยกโทษให้ได้มีความสุขใจ เป็นคำชีวิตประหลาด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พระเยซูผู้ทรงไถ่ ชำระบาปให้สูญหาย</a:t>
            </a:r>
          </a:p>
          <a:p>
            <a:pPr algn="l"/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127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เป็นคำประเสริฐ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เป็นคำประเสริฐ </dc:title>
  <dc:creator>mary</dc:creator>
  <cp:lastModifiedBy>mary</cp:lastModifiedBy>
  <cp:revision>8</cp:revision>
  <dcterms:created xsi:type="dcterms:W3CDTF">2021-07-30T16:48:49Z</dcterms:created>
  <dcterms:modified xsi:type="dcterms:W3CDTF">2021-08-03T17:30:42Z</dcterms:modified>
</cp:coreProperties>
</file>