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28F0-629B-4611-A998-E8272068551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C234-E2B7-4EFC-95BE-77F22C1C1A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28F0-629B-4611-A998-E8272068551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C234-E2B7-4EFC-95BE-77F22C1C1A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28F0-629B-4611-A998-E8272068551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C234-E2B7-4EFC-95BE-77F22C1C1A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28F0-629B-4611-A998-E8272068551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C234-E2B7-4EFC-95BE-77F22C1C1A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28F0-629B-4611-A998-E8272068551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C234-E2B7-4EFC-95BE-77F22C1C1A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28F0-629B-4611-A998-E8272068551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C234-E2B7-4EFC-95BE-77F22C1C1A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28F0-629B-4611-A998-E8272068551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C234-E2B7-4EFC-95BE-77F22C1C1A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28F0-629B-4611-A998-E8272068551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C234-E2B7-4EFC-95BE-77F22C1C1A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28F0-629B-4611-A998-E8272068551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C234-E2B7-4EFC-95BE-77F22C1C1A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28F0-629B-4611-A998-E8272068551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C234-E2B7-4EFC-95BE-77F22C1C1A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028F0-629B-4611-A998-E8272068551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9C234-E2B7-4EFC-95BE-77F22C1C1A3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028F0-629B-4611-A998-E82720685519}" type="datetimeFigureOut">
              <a:rPr lang="en-US" smtClean="0"/>
              <a:t>8/18/2021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9C234-E2B7-4EFC-95BE-77F22C1C1A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hat a Wonderful Savior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อัศจรรย์พระผู้ช่วยเร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79712" y="0"/>
            <a:ext cx="5112568" cy="506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อัศจรรย์พระผู้ช่วยเรา</a:t>
            </a:r>
            <a:b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55576" y="764704"/>
            <a:ext cx="8208912" cy="5616624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1.พระคริสต์ทรงช่วยเราพ้นความบาป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อัศจรรย์พระผู้ช่วยเรา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ทรงไถ่เราไว้ ทรงชำระบาป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อัศจรรย์พระผู้ช่วยเรา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h-TH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ร้องรับ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พระเยซูเป็นผู้ช่วย อัศจรรย์พระเยซูนั้น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อัศจรรย์พระเยซู เป็นผู้ช่วยอัศจรรย์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2.ประทานพระโลหิตอันประเสริฐ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อัศจรรย์พระผู้ช่วยเรา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เราเป็นมิตรกับผู้ช่วยดีเลิศ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อัศจรรย์พระผู้ช่วยเรา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h-TH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3.พระองค์ทรงช่วยให้เราพ้นภัย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อัศจรรย์พระผู้ช่วยเรา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เดี๋ยวนี้พระองค์ประทานในใจ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อัศจรรย์พระผู้ช่วยเรา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h-TH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4.ทรงโปรดประทานให้พระวิญญาณ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อัศจรรย์พระผู้ช่วยเรา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ทรงช่วยให้พ้นอำนาจของมาร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อัศจรรย์พระผู้ช่วยเรา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h-TH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5.เรามอบจิตใจถวายพระองค์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อัศจรรย์พระผู้ช่วยเรา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เต็มใจเดินตามและเชื่อมั่นคง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อัศจรรย์พระผู้ช่วยเรา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126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4</cp:revision>
  <dcterms:created xsi:type="dcterms:W3CDTF">2021-08-18T16:36:46Z</dcterms:created>
  <dcterms:modified xsi:type="dcterms:W3CDTF">2021-08-18T16:43:38Z</dcterms:modified>
</cp:coreProperties>
</file>