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0664B-B3CC-4249-B31F-9470298E62D7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33F76-B67C-449B-8BB4-B5DAF3C312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God Descend Upon My Heart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งค์พระวิญญาณเชิญเข้ามาในใ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องค์</a:t>
            </a:r>
            <a:r>
              <a:rPr lang="th-TH" b="1" dirty="0"/>
              <a:t>พระวิญญาณเชิญเข้ามาในใจ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92696"/>
            <a:ext cx="3960440" cy="4658072"/>
          </a:xfrm>
        </p:spPr>
        <p:txBody>
          <a:bodyPr>
            <a:noAutofit/>
          </a:bodyPr>
          <a:lstStyle/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1.องค์พระวิญญาณเชิญเข้ามาในใจข้าฯ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บันดาลให้ข้าฯห่างบาปชั่วในโลกา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ข้าฯอ่อนกำลังแต่พระองค์ทรงฤทธา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ให้ข้าฯมีความรักอย่างควรรักพระองค์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2.พระองค์ทรงสอนให้รักพระองค์มากมาย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ด้วยสุดจิตสุดใจและสิ้นสุดวิญญาณ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ข้าฯยึดกางเขนไว้โปรดสอนให้วางใจ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ขอทรงโปรดช่วยข้าฯเพื่อพบพระภูบาล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3.ให้รู้สึกว่าพระองค์สถิตอยู่ใกล้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ชูจิตหนุนใจให้มีชัยต่อภัยพาล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กำจัดความแคลงใจปราบความกังวลใจ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สอนให้อดทนรอคำตอบอธิษฐาน</a:t>
            </a:r>
          </a:p>
          <a:p>
            <a:pPr algn="l"/>
            <a:endParaRPr lang="en-U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4.สอนให้ข้าฯรักเหมือนทูตสวรรค์รักนั้น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ให้มีความอดกลั้นเกิดขึ้นในดวงใจ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ขอองค์พระวิญญาณเสด็จจากฟ้าพลัน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ดวงจิตข้าฯเป็นแท่น ความรักเป็นเปลวไฟ. </a:t>
            </a: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142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องค์พระวิญญาณเชิญเข้ามาในใจ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องค์พระวิญญาณเชิญเข้ามาในใจ </dc:title>
  <dc:creator>mary</dc:creator>
  <cp:lastModifiedBy>mary</cp:lastModifiedBy>
  <cp:revision>5</cp:revision>
  <dcterms:created xsi:type="dcterms:W3CDTF">2021-07-30T16:52:01Z</dcterms:created>
  <dcterms:modified xsi:type="dcterms:W3CDTF">2021-08-02T17:31:42Z</dcterms:modified>
</cp:coreProperties>
</file>