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7B30E-94B9-443C-B0EF-C15B9E3EBC3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3E80-A125-48AE-8914-48BC20EACB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, Jesus, dearest Lord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ผู้ประเสริฐ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464496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เยซูผู้ประเสริฐ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280920" cy="5112568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1.พระเยซูผู้ประเสริฐ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ผู้เป็นที่รักอย่างสูงของข้าฯ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พระนามของพระเยซู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ข้าฯอยากพูดถึงตลอดเวลา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 พระองค์เจ้าข้าดีร้ายอย่างไร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ขอโปรดเมตตาประทับในใจ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เมื่อทรงพระสรวลข้าฯรู้แน่นอน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ข้าฯรักยิ่งกว่าแต่ก่อน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2.แม้ข้าฯเลวทรามแต่เพราะเหตุไร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รักข้าฯมากมายเช่นนี้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ความรักของพระเยซู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ติดใจข้าฯอยู่ดุจเปลวอัคคี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สว่างในมืดยินดีในโศก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สวรรค์เริ่มมีในโลก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เมื่อนั้นโลกีย์หนีออกจากใจ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ความรักเกิดขึ้นภายใน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4.พระองค์ทรงเป็นทุกอย่างแก่ข้าฯ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ทรงเป็นธนาราศี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เป็นผู้ปลอบโยนเป็นที่ลี้ภัย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ความเชื่อให้เพิ่มทวี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พระเยซูผู้ประเสริฐ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พระเยซูผู้ประเสริฐ </dc:title>
  <dc:creator>mary</dc:creator>
  <cp:lastModifiedBy>mary</cp:lastModifiedBy>
  <cp:revision>8</cp:revision>
  <dcterms:created xsi:type="dcterms:W3CDTF">2021-08-26T15:22:16Z</dcterms:created>
  <dcterms:modified xsi:type="dcterms:W3CDTF">2021-08-30T15:36:52Z</dcterms:modified>
</cp:coreProperties>
</file>