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C3046-E336-4E15-BF9E-319411C184F3}" type="datetimeFigureOut">
              <a:rPr lang="en-US" smtClean="0"/>
              <a:pPr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57F60-1FDC-47E2-A280-D9FB8C2B78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ผู้เล้าโลมลงม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60851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ผู้เล้าโลมลงมา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052736"/>
            <a:ext cx="7704856" cy="4896544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1.แพร่ข่าวแห่งความรอดไป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ไม่ว่ามีคนที่ไหน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ทุกแห่งที่มีดวงใจ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วิบากห้อมล้อมเขาไว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จงให้คริสเตียนทั้งหลาย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ประกาศด้วยความชื่นใจ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พระผู้เล้าโลมลงมา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พระผู้เล้าโลมลงมา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พระผู้เล้าโลมลงมา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พระวิญญาณเสด็จมา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สัญญาของพระบิดา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ให้หญิงชายประกาศนา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พระวิญญาณทรงนำพา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พระผู้เล้าโลมลงมา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2.ดูเถิดกษัตริย์ยิ่งใหญ่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มีฤทธิ์รักษาให้หาย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วิญญาณที่ถูกขังไว้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ทรงปล่อยให้เขาเป็นไท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ทุกแดนที่ในคุกใหญ่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เสียงเพลงชนะก้องไป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พระผู้เล้าโลมลงมา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3.ความรักพระเจ้ายิ่งใหญ่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ลิ้นข้าฯหมดสามารถไซร้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ประกาศข่าวนี้อย่างไร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เป็นคุณซ้อนคุณมากมาย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แก่ข้าฯผู้มีบาปหนา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ส่องแสงตามพระฉายา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พระผู้เล้าโลมลงมา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145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พระผู้เล้าโลมลงมา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พระผู้เล้าโลมลงมา </dc:title>
  <dc:creator>mary</dc:creator>
  <cp:lastModifiedBy>mary</cp:lastModifiedBy>
  <cp:revision>9</cp:revision>
  <dcterms:created xsi:type="dcterms:W3CDTF">2021-08-04T22:15:29Z</dcterms:created>
  <dcterms:modified xsi:type="dcterms:W3CDTF">2021-08-05T16:35:36Z</dcterms:modified>
</cp:coreProperties>
</file>