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8FC63-A267-407C-90C9-611BAE3796AB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1A61F-65C4-432E-99E8-0B4AB62C1E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งฟังเพลงแห่งฑูตสวรรค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04867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>
                <a:solidFill>
                  <a:schemeClr val="bg1"/>
                </a:solidFill>
              </a:rPr>
              <a:t>จง</a:t>
            </a:r>
            <a:r>
              <a:rPr lang="th-TH" b="1" dirty="0">
                <a:solidFill>
                  <a:schemeClr val="bg1"/>
                </a:solidFill>
              </a:rPr>
              <a:t>ฟังเพลงแห่งฑูตสวรรค์</a:t>
            </a:r>
            <a:br>
              <a:rPr lang="th-TH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768752" cy="6381328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1.จงฟังเพลงแห่งทูตสวรรค์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สาธุการพระเจ้าเบื้องบน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พระเมตตาพระเจ้าสูงสุด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สวัสดีแก่ชนมนุษย์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ทุกประเทศจงตื่นยินดี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ร้องเพลงกับชาวฟ้ารังสี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เปล่งเสียงขึ้นด้วยใจชื่นเต็ม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พระคริสต์เกิดที่เบธเลเฮม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เชิญฟังเพลงแห่งทูตสวรรค์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สาธุการพระเจ้าเบื้องบน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2.องค์พระคริสต์สถิตเบื้องบน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เป็นพระเจ้าผู้ทรงพระชนม์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ถ่อมพระทัยลงมากำเนิด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แต่มารีย์หญิงผู้ประเสริฐ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องค์พระเจ้าใหญ่ยิ่งสูงสุด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ลงมาทรงกายามนุษย์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จงสาธุผู้ปรากฏเป็น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พระเยซูอิมมานูเอล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3.</a:t>
            </a:r>
            <a:r>
              <a:rPr lang="th-TH" sz="1600" b="1" dirty="0" smtClean="0">
                <a:solidFill>
                  <a:schemeClr val="bg1"/>
                </a:solidFill>
              </a:rPr>
              <a:t>พระเยซูเป็นมิตรไมตรี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ทรงพระนามผู้เลี้ยงอันดี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เป็นสว่างแห่งความชอบธรรม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ส่องทั่วทุกประเทศชูค้ำ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ทรงมาหาคนผู้หลงหาย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เกิดเพื่อช่วยปวงชนพ้นตาย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และทรงยกบาปโทษให้พลัน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รอดชีวิตตลอดนิรันดร์</a:t>
            </a: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157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จงฟังเพลงแห่งฑูตสวรรค์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จงฟังเพลงแห่งฑูตสวรรค์ </dc:title>
  <dc:creator>mary</dc:creator>
  <cp:lastModifiedBy>mary</cp:lastModifiedBy>
  <cp:revision>9</cp:revision>
  <dcterms:created xsi:type="dcterms:W3CDTF">2021-08-11T14:04:21Z</dcterms:created>
  <dcterms:modified xsi:type="dcterms:W3CDTF">2021-08-11T19:46:15Z</dcterms:modified>
</cp:coreProperties>
</file>