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FAFFB7-5FEB-48F5-96F8-A297900FB1B7}" type="datetimeFigureOut">
              <a:rPr lang="en-US" smtClean="0"/>
              <a:pPr/>
              <a:t>8/16/2021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6ACF6B-B84A-4B39-B787-68894765F7C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ACF6B-B84A-4B39-B787-68894765F7C5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9CC8D-8483-4419-96A2-669F535B4B70}" type="datetimeFigureOut">
              <a:rPr lang="en-US" smtClean="0"/>
              <a:pPr/>
              <a:t>8/16/2021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DC11C-E27F-4C85-BC36-73B2564C99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9CC8D-8483-4419-96A2-669F535B4B70}" type="datetimeFigureOut">
              <a:rPr lang="en-US" smtClean="0"/>
              <a:pPr/>
              <a:t>8/16/2021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DC11C-E27F-4C85-BC36-73B2564C99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9CC8D-8483-4419-96A2-669F535B4B70}" type="datetimeFigureOut">
              <a:rPr lang="en-US" smtClean="0"/>
              <a:pPr/>
              <a:t>8/16/2021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DC11C-E27F-4C85-BC36-73B2564C99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9CC8D-8483-4419-96A2-669F535B4B70}" type="datetimeFigureOut">
              <a:rPr lang="en-US" smtClean="0"/>
              <a:pPr/>
              <a:t>8/16/2021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DC11C-E27F-4C85-BC36-73B2564C99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9CC8D-8483-4419-96A2-669F535B4B70}" type="datetimeFigureOut">
              <a:rPr lang="en-US" smtClean="0"/>
              <a:pPr/>
              <a:t>8/16/2021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DC11C-E27F-4C85-BC36-73B2564C99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9CC8D-8483-4419-96A2-669F535B4B70}" type="datetimeFigureOut">
              <a:rPr lang="en-US" smtClean="0"/>
              <a:pPr/>
              <a:t>8/16/2021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DC11C-E27F-4C85-BC36-73B2564C99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9CC8D-8483-4419-96A2-669F535B4B70}" type="datetimeFigureOut">
              <a:rPr lang="en-US" smtClean="0"/>
              <a:pPr/>
              <a:t>8/16/2021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DC11C-E27F-4C85-BC36-73B2564C99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9CC8D-8483-4419-96A2-669F535B4B70}" type="datetimeFigureOut">
              <a:rPr lang="en-US" smtClean="0"/>
              <a:pPr/>
              <a:t>8/16/2021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DC11C-E27F-4C85-BC36-73B2564C99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9CC8D-8483-4419-96A2-669F535B4B70}" type="datetimeFigureOut">
              <a:rPr lang="en-US" smtClean="0"/>
              <a:pPr/>
              <a:t>8/16/2021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DC11C-E27F-4C85-BC36-73B2564C99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9CC8D-8483-4419-96A2-669F535B4B70}" type="datetimeFigureOut">
              <a:rPr lang="en-US" smtClean="0"/>
              <a:pPr/>
              <a:t>8/16/2021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DC11C-E27F-4C85-BC36-73B2564C99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9CC8D-8483-4419-96A2-669F535B4B70}" type="datetimeFigureOut">
              <a:rPr lang="en-US" smtClean="0"/>
              <a:pPr/>
              <a:t>8/16/2021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DC11C-E27F-4C85-BC36-73B2564C99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79CC8D-8483-4419-96A2-669F535B4B70}" type="datetimeFigureOut">
              <a:rPr lang="en-US" smtClean="0"/>
              <a:pPr/>
              <a:t>8/16/2021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CDC11C-E27F-4C85-BC36-73B2564C99A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Heard the Voice of Jesus Say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യേശുവിൻ ശബ്ദം ഞാൻ കേട്ട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188640"/>
            <a:ext cx="8784976" cy="648072"/>
          </a:xfrm>
        </p:spPr>
        <p:txBody>
          <a:bodyPr>
            <a:noAutofit/>
          </a:bodyPr>
          <a:lstStyle/>
          <a:p>
            <a:r>
              <a:rPr lang="ml-IN" sz="3600" dirty="0" smtClean="0"/>
              <a:t> </a:t>
            </a:r>
            <a:r>
              <a:rPr lang="ml-IN" sz="3600" b="1" dirty="0" smtClean="0"/>
              <a:t>യേശുവിൻ ശബ്ദം ഞാൻ കേട്ടു</a:t>
            </a:r>
            <a:r>
              <a:rPr lang="ml-IN" sz="3600" dirty="0" smtClean="0"/>
              <a:t> </a:t>
            </a:r>
            <a:endParaRPr lang="ml-IN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1124744"/>
            <a:ext cx="6840760" cy="4298032"/>
          </a:xfrm>
        </p:spPr>
        <p:txBody>
          <a:bodyPr>
            <a:noAutofit/>
          </a:bodyPr>
          <a:lstStyle/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യേശുവിൻ ശബ്ദം ഞാൻ കേട്ടുവന്നു വിശ്രമിക്ക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എന്നന്തികെ വേഗം വന്നു അഴലൊഴിക്കുക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ഞാനനുസരിച്ചവനെ, തൻ മാർവ്വിൽ ചേരാനായ്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വിശ്രാമസ്ഥലം കണ്ടു ഞാൻ യേശുവിൻ മടിയിൽ</a:t>
            </a:r>
          </a:p>
          <a:p>
            <a:pPr algn="l"/>
            <a:endParaRPr lang="ml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യേശുവിൻ ശബ്ദം, ഞാൻ കേട്ടു ജീവജലം ഇതാ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ദാനമായ്‌ നീ വന്നിതിനെ പാനം ചെയ്തീടുക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തൻ ദാനത്താൽ ഞാൻ സ്വസ്ഥനായ്, എൻ ആത്മം ഉണർന്നു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ഞാനവനിൽ ആവസിക്കുന്നു എന്നും എന്നേയ്ക്കുമേ</a:t>
            </a:r>
          </a:p>
          <a:p>
            <a:pPr algn="l"/>
            <a:endParaRPr lang="ml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യേശുവിൻ ശബ്ദം ഞാൻ കേട്ടു ലോകേ വെളിച്ചം ഞാൻ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എന്നെ നോക്കി പ്രകാശിക്ക എൻ പ്രിയ ശിഷ്യനെ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തല്ക്ഷണം, നോക്കി തന്നെ ഞാൻ എൻ സൂര്യനായ് കണ്ടു.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ഭൂ യാത്ര നാൾ തീരും വരെ കാണും ഞാൻ അവനെ.</a:t>
            </a:r>
          </a:p>
          <a:p>
            <a:pPr algn="l"/>
            <a:endParaRPr lang="ml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യേശുവിൻ ശബ്ദം ഞാൻ കേട്ടുഎൻ പിതാവിൻ വീട്ടിൽ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ഞാൻ ഒരുക്കുന്നു സ്നേഹത്താൽ നിനക്കൊരു സ്ഥലം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തൻ വാക്കു സത്യം നിശ്ചയം, കൃപയാൽ വീണ്ടെന്നെ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വാഴും ഞാൻ നിത്യ ഭവനേ താതനോടോ-ത്തെന്നും.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</TotalTime>
  <Words>99</Words>
  <Application>Microsoft Office PowerPoint</Application>
  <PresentationFormat>On-screen Show (4:3)</PresentationFormat>
  <Paragraphs>21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 യേശുവിൻ ശബ്ദം ഞാൻ കേട്ടു 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യേശുവിൻ ശബ്ദം ഞാൻ</dc:title>
  <dc:creator>mary</dc:creator>
  <cp:lastModifiedBy>mary</cp:lastModifiedBy>
  <cp:revision>12</cp:revision>
  <dcterms:created xsi:type="dcterms:W3CDTF">2021-08-15T19:28:48Z</dcterms:created>
  <dcterms:modified xsi:type="dcterms:W3CDTF">2021-08-16T20:56:08Z</dcterms:modified>
</cp:coreProperties>
</file>