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BF8F7-4D4B-40DF-AC7F-7156807C632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232B-86A9-4AFB-8EDF-F93A0AD50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BF8F7-4D4B-40DF-AC7F-7156807C632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232B-86A9-4AFB-8EDF-F93A0AD50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BF8F7-4D4B-40DF-AC7F-7156807C632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232B-86A9-4AFB-8EDF-F93A0AD50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BF8F7-4D4B-40DF-AC7F-7156807C632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232B-86A9-4AFB-8EDF-F93A0AD50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BF8F7-4D4B-40DF-AC7F-7156807C632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232B-86A9-4AFB-8EDF-F93A0AD50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BF8F7-4D4B-40DF-AC7F-7156807C632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232B-86A9-4AFB-8EDF-F93A0AD50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BF8F7-4D4B-40DF-AC7F-7156807C632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232B-86A9-4AFB-8EDF-F93A0AD50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BF8F7-4D4B-40DF-AC7F-7156807C632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232B-86A9-4AFB-8EDF-F93A0AD50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BF8F7-4D4B-40DF-AC7F-7156807C632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232B-86A9-4AFB-8EDF-F93A0AD50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BF8F7-4D4B-40DF-AC7F-7156807C632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232B-86A9-4AFB-8EDF-F93A0AD50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BF8F7-4D4B-40DF-AC7F-7156807C632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232B-86A9-4AFB-8EDF-F93A0AD50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BF8F7-4D4B-40DF-AC7F-7156807C632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232B-86A9-4AFB-8EDF-F93A0AD504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64903-thinkstockphotos-801664036-molchanovdmitry.1200w.tn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കർത്തനിൽ ആർത്തു സന്തോഷിക്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92696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ml-IN" sz="3200" b="1" dirty="0" smtClean="0"/>
              <a:t>കർത്തനിൽ </a:t>
            </a:r>
            <a:r>
              <a:rPr lang="ml-IN" sz="3200" b="1" dirty="0" smtClean="0"/>
              <a:t>ആർത്തു സന്തോഷിക്ക</a:t>
            </a:r>
            <a:r>
              <a:rPr lang="ml-IN" sz="3200" dirty="0" smtClean="0"/>
              <a:t/>
            </a:r>
            <a:br>
              <a:rPr lang="ml-IN" sz="3200" dirty="0" smtClean="0"/>
            </a:br>
            <a:r>
              <a:rPr lang="ml-IN" sz="3200" b="1" cap="small" dirty="0"/>
              <a:t/>
            </a:r>
            <a:br>
              <a:rPr lang="ml-IN" sz="32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892480" cy="4968552"/>
          </a:xfrm>
        </p:spPr>
        <p:txBody>
          <a:bodyPr numCol="2"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1.കർത്തനിൽ ആർത്തു സന്തോഷിക്ക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ചിത്തത്തിൽ സത്യമുള്ളൊരെല്ലാം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തന്നെ തിരഞ്ഞെടുത്തവരെ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വ്യാകുല ദുഃഖങ്ങൾ പോക്കുക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കർത്തനിൽ കർത്തനിൽ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കർത്തനിൽ ആർത്തു സന്തോഷിക്ക(2)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അവൻ താൻ കർത്തനെന്നോർക്കുക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വാനിലും ഭൂവിലും നാഥൻ താൻ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വചനത്താൽ ഭരിക്കുന്നു താൻ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ബലവീരരെ വീൺടെടുപ്പാൻ;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നീതിക്കായുള്ള പോരാട്ടത്തിൽ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ശത്രുവിൻ ശക്തി വർദ്ധിച്ചാലും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കാഴ്ചമറഞ്ഞു ദൈവസൈന്യം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ശത്രുസൈന്യത്തേക്കാൾ അധികം;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പകലിൽ ഇരുൾ നിൻ ചുറ്റിലും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രാത്രിയിൽ മേഘങ്ങൾ നിൻമേലും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വന്നിടുമ്പോൾ നീ കുലുങ്ങീടാ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ആശ്രയിക്കവനിൽ ആപത്തിൽ;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കർത്തനിൽ ആർത്തുസന്തോഷിക്ക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കീർത്തിച്ച് ഘോഷിക്കതൻ സ്തുതി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വാദ്യത്തോടുചേർത്തു നിൻസ്വരം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ഹല്ലേലൂയ്യാ ഗീതം പാടുക;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72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കർത്തനിൽ ആർത്തു സന്തോഷിക്ക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കർത്തനിൽ ആർത്തു സന്തോഷിക്ക</dc:title>
  <dc:creator>mary</dc:creator>
  <cp:lastModifiedBy>mary</cp:lastModifiedBy>
  <cp:revision>6</cp:revision>
  <dcterms:created xsi:type="dcterms:W3CDTF">2021-08-07T18:25:39Z</dcterms:created>
  <dcterms:modified xsi:type="dcterms:W3CDTF">2021-08-09T18:16:36Z</dcterms:modified>
</cp:coreProperties>
</file>